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9"/>
  </p:notes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464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ECF3D1-24EB-9042-889A-9365ACFF53BD}" v="42" dt="2024-02-01T19:10:10.8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0"/>
    <p:restoredTop sz="94681"/>
  </p:normalViewPr>
  <p:slideViewPr>
    <p:cSldViewPr snapToGrid="0">
      <p:cViewPr varScale="1">
        <p:scale>
          <a:sx n="115" d="100"/>
          <a:sy n="115" d="100"/>
        </p:scale>
        <p:origin x="472" y="192"/>
      </p:cViewPr>
      <p:guideLst>
        <p:guide pos="4464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ew York" userId="651ab9c5-4572-4327-aca8-bffd08a27258" providerId="ADAL" clId="{9CECF3D1-24EB-9042-889A-9365ACFF53BD}"/>
    <pc:docChg chg="undo custSel modSld modMainMaster">
      <pc:chgData name="Drew York" userId="651ab9c5-4572-4327-aca8-bffd08a27258" providerId="ADAL" clId="{9CECF3D1-24EB-9042-889A-9365ACFF53BD}" dt="2024-02-01T19:12:10.014" v="90" actId="20577"/>
      <pc:docMkLst>
        <pc:docMk/>
      </pc:docMkLst>
      <pc:sldChg chg="modSp mod">
        <pc:chgData name="Drew York" userId="651ab9c5-4572-4327-aca8-bffd08a27258" providerId="ADAL" clId="{9CECF3D1-24EB-9042-889A-9365ACFF53BD}" dt="2024-01-30T05:54:57.045" v="26" actId="20577"/>
        <pc:sldMkLst>
          <pc:docMk/>
          <pc:sldMk cId="4190762276" sldId="257"/>
        </pc:sldMkLst>
        <pc:spChg chg="mod">
          <ac:chgData name="Drew York" userId="651ab9c5-4572-4327-aca8-bffd08a27258" providerId="ADAL" clId="{9CECF3D1-24EB-9042-889A-9365ACFF53BD}" dt="2024-01-30T05:54:57.045" v="26" actId="20577"/>
          <ac:spMkLst>
            <pc:docMk/>
            <pc:sldMk cId="4190762276" sldId="257"/>
            <ac:spMk id="4" creationId="{4C3BAFCA-A726-1E3B-E19D-0839FBF2E849}"/>
          </ac:spMkLst>
        </pc:spChg>
      </pc:sldChg>
      <pc:sldChg chg="addSp modSp mod">
        <pc:chgData name="Drew York" userId="651ab9c5-4572-4327-aca8-bffd08a27258" providerId="ADAL" clId="{9CECF3D1-24EB-9042-889A-9365ACFF53BD}" dt="2024-01-30T05:54:48.997" v="24" actId="20577"/>
        <pc:sldMkLst>
          <pc:docMk/>
          <pc:sldMk cId="3866186245" sldId="258"/>
        </pc:sldMkLst>
        <pc:spChg chg="mod">
          <ac:chgData name="Drew York" userId="651ab9c5-4572-4327-aca8-bffd08a27258" providerId="ADAL" clId="{9CECF3D1-24EB-9042-889A-9365ACFF53BD}" dt="2024-01-30T05:54:48.997" v="24" actId="20577"/>
          <ac:spMkLst>
            <pc:docMk/>
            <pc:sldMk cId="3866186245" sldId="258"/>
            <ac:spMk id="4" creationId="{8865C6CC-A5B0-86A7-8B89-AB8B69C121A8}"/>
          </ac:spMkLst>
        </pc:spChg>
        <pc:spChg chg="add mod">
          <ac:chgData name="Drew York" userId="651ab9c5-4572-4327-aca8-bffd08a27258" providerId="ADAL" clId="{9CECF3D1-24EB-9042-889A-9365ACFF53BD}" dt="2024-01-30T05:54:41.702" v="20" actId="20577"/>
          <ac:spMkLst>
            <pc:docMk/>
            <pc:sldMk cId="3866186245" sldId="258"/>
            <ac:spMk id="7" creationId="{6C98E13F-4A6C-0EB1-0748-997471BF3201}"/>
          </ac:spMkLst>
        </pc:spChg>
        <pc:picChg chg="add mod modCrop">
          <ac:chgData name="Drew York" userId="651ab9c5-4572-4327-aca8-bffd08a27258" providerId="ADAL" clId="{9CECF3D1-24EB-9042-889A-9365ACFF53BD}" dt="2024-01-30T05:54:35.770" v="16" actId="1076"/>
          <ac:picMkLst>
            <pc:docMk/>
            <pc:sldMk cId="3866186245" sldId="258"/>
            <ac:picMk id="5" creationId="{CE6D54A4-54F5-38BF-FE0A-7059E86055E1}"/>
          </ac:picMkLst>
        </pc:picChg>
      </pc:sldChg>
      <pc:sldChg chg="modSp mod">
        <pc:chgData name="Drew York" userId="651ab9c5-4572-4327-aca8-bffd08a27258" providerId="ADAL" clId="{9CECF3D1-24EB-9042-889A-9365ACFF53BD}" dt="2024-01-30T05:54:11.465" v="12"/>
        <pc:sldMkLst>
          <pc:docMk/>
          <pc:sldMk cId="2619334147" sldId="259"/>
        </pc:sldMkLst>
        <pc:spChg chg="mod">
          <ac:chgData name="Drew York" userId="651ab9c5-4572-4327-aca8-bffd08a27258" providerId="ADAL" clId="{9CECF3D1-24EB-9042-889A-9365ACFF53BD}" dt="2024-01-30T05:54:11.465" v="12"/>
          <ac:spMkLst>
            <pc:docMk/>
            <pc:sldMk cId="2619334147" sldId="259"/>
            <ac:spMk id="4" creationId="{3917B737-70D4-A487-9651-696575ACA0B0}"/>
          </ac:spMkLst>
        </pc:spChg>
      </pc:sldChg>
      <pc:sldMasterChg chg="modSldLayout">
        <pc:chgData name="Drew York" userId="651ab9c5-4572-4327-aca8-bffd08a27258" providerId="ADAL" clId="{9CECF3D1-24EB-9042-889A-9365ACFF53BD}" dt="2024-02-01T19:12:10.014" v="90" actId="20577"/>
        <pc:sldMasterMkLst>
          <pc:docMk/>
          <pc:sldMasterMk cId="2924523013" sldId="2147483672"/>
        </pc:sldMasterMkLst>
        <pc:sldLayoutChg chg="modSp mod">
          <pc:chgData name="Drew York" userId="651ab9c5-4572-4327-aca8-bffd08a27258" providerId="ADAL" clId="{9CECF3D1-24EB-9042-889A-9365ACFF53BD}" dt="2024-02-01T19:12:10.014" v="90" actId="20577"/>
          <pc:sldLayoutMkLst>
            <pc:docMk/>
            <pc:sldMasterMk cId="2924523013" sldId="2147483672"/>
            <pc:sldLayoutMk cId="1512114435" sldId="2147483673"/>
          </pc:sldLayoutMkLst>
          <pc:spChg chg="mod">
            <ac:chgData name="Drew York" userId="651ab9c5-4572-4327-aca8-bffd08a27258" providerId="ADAL" clId="{9CECF3D1-24EB-9042-889A-9365ACFF53BD}" dt="2024-02-01T19:12:10.014" v="90" actId="20577"/>
            <ac:spMkLst>
              <pc:docMk/>
              <pc:sldMasterMk cId="2924523013" sldId="2147483672"/>
              <pc:sldLayoutMk cId="1512114435" sldId="2147483673"/>
              <ac:spMk id="6" creationId="{EF0963DD-5962-AF4B-9AD9-14D254B045DD}"/>
            </ac:spMkLst>
          </pc:spChg>
        </pc:sldLayoutChg>
      </pc:sldMasterChg>
    </pc:docChg>
  </pc:docChgLst>
  <pc:docChgLst>
    <pc:chgData name="Kathryn Elizabeth Smith" userId="S::kes7@clemson.edu::ee414e14-7976-441a-9bfb-8a0ab0621465" providerId="AD" clId="Web-{B925D927-1D5C-D6C6-1DB1-66AF32D07500}"/>
    <pc:docChg chg="modSld">
      <pc:chgData name="Kathryn Elizabeth Smith" userId="S::kes7@clemson.edu::ee414e14-7976-441a-9bfb-8a0ab0621465" providerId="AD" clId="Web-{B925D927-1D5C-D6C6-1DB1-66AF32D07500}" dt="2024-01-30T18:55:08.984" v="9" actId="20577"/>
      <pc:docMkLst>
        <pc:docMk/>
      </pc:docMkLst>
      <pc:sldChg chg="modSp">
        <pc:chgData name="Kathryn Elizabeth Smith" userId="S::kes7@clemson.edu::ee414e14-7976-441a-9bfb-8a0ab0621465" providerId="AD" clId="Web-{B925D927-1D5C-D6C6-1DB1-66AF32D07500}" dt="2024-01-30T18:55:08.984" v="9" actId="20577"/>
        <pc:sldMkLst>
          <pc:docMk/>
          <pc:sldMk cId="4190762276" sldId="257"/>
        </pc:sldMkLst>
        <pc:spChg chg="mod">
          <ac:chgData name="Kathryn Elizabeth Smith" userId="S::kes7@clemson.edu::ee414e14-7976-441a-9bfb-8a0ab0621465" providerId="AD" clId="Web-{B925D927-1D5C-D6C6-1DB1-66AF32D07500}" dt="2024-01-30T18:55:08.984" v="9" actId="20577"/>
          <ac:spMkLst>
            <pc:docMk/>
            <pc:sldMk cId="4190762276" sldId="257"/>
            <ac:spMk id="4" creationId="{4C3BAFCA-A726-1E3B-E19D-0839FBF2E849}"/>
          </ac:spMkLst>
        </pc:spChg>
      </pc:sldChg>
      <pc:sldChg chg="modSp">
        <pc:chgData name="Kathryn Elizabeth Smith" userId="S::kes7@clemson.edu::ee414e14-7976-441a-9bfb-8a0ab0621465" providerId="AD" clId="Web-{B925D927-1D5C-D6C6-1DB1-66AF32D07500}" dt="2024-01-30T18:54:09.949" v="1" actId="20577"/>
        <pc:sldMkLst>
          <pc:docMk/>
          <pc:sldMk cId="3866186245" sldId="258"/>
        </pc:sldMkLst>
        <pc:spChg chg="mod">
          <ac:chgData name="Kathryn Elizabeth Smith" userId="S::kes7@clemson.edu::ee414e14-7976-441a-9bfb-8a0ab0621465" providerId="AD" clId="Web-{B925D927-1D5C-D6C6-1DB1-66AF32D07500}" dt="2024-01-30T18:54:09.949" v="1" actId="20577"/>
          <ac:spMkLst>
            <pc:docMk/>
            <pc:sldMk cId="3866186245" sldId="258"/>
            <ac:spMk id="4" creationId="{8865C6CC-A5B0-86A7-8B89-AB8B69C121A8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webp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F58E30-8B0E-3D4A-B4F9-4F5788961FBE}" type="datetimeFigureOut">
              <a:rPr lang="en-US" smtClean="0"/>
              <a:t>2/1/24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08B6C-8A43-5644-B4BB-E95D157C2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219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68928" y="3512644"/>
            <a:ext cx="4265752" cy="246221"/>
          </a:xfr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Enter Presenter Name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2D705F4-66FC-4445-A2DF-A6A481D2978E}"/>
              </a:ext>
            </a:extLst>
          </p:cNvPr>
          <p:cNvGrpSpPr/>
          <p:nvPr userDrawn="1"/>
        </p:nvGrpSpPr>
        <p:grpSpPr>
          <a:xfrm>
            <a:off x="401059" y="399023"/>
            <a:ext cx="274320" cy="212725"/>
            <a:chOff x="11343190" y="687636"/>
            <a:chExt cx="274320" cy="212725"/>
          </a:xfrm>
        </p:grpSpPr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E108C30F-E145-2D4E-A954-673F6C5BAE06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2A828DF-2F75-3946-A018-2EFB7DBF2002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C0BD958-94D8-9D4F-BF03-4398CCDEF41F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7F9DA8D-12BC-274D-96EA-CBF9AA504ABA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Rectangle 92">
            <a:extLst>
              <a:ext uri="{FF2B5EF4-FFF2-40B4-BE49-F238E27FC236}">
                <a16:creationId xmlns:a16="http://schemas.microsoft.com/office/drawing/2014/main" id="{E322D460-392B-1C4D-9198-FA12C00C1BDC}"/>
              </a:ext>
            </a:extLst>
          </p:cNvPr>
          <p:cNvSpPr/>
          <p:nvPr userDrawn="1"/>
        </p:nvSpPr>
        <p:spPr>
          <a:xfrm>
            <a:off x="0" y="4861932"/>
            <a:ext cx="579863" cy="19960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LT Std" pitchFamily="2" charset="0"/>
              <a:ea typeface="+mn-ea"/>
              <a:cs typeface="+mn-cs"/>
            </a:endParaRPr>
          </a:p>
        </p:txBody>
      </p:sp>
      <p:sp>
        <p:nvSpPr>
          <p:cNvPr id="171" name="Text Placeholder 170">
            <a:extLst>
              <a:ext uri="{FF2B5EF4-FFF2-40B4-BE49-F238E27FC236}">
                <a16:creationId xmlns:a16="http://schemas.microsoft.com/office/drawing/2014/main" id="{F097ABE9-E407-6F41-BEC5-2A6EECED9AC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8927" y="3795786"/>
            <a:ext cx="4265751" cy="221599"/>
          </a:xfrm>
        </p:spPr>
        <p:txBody>
          <a:bodyPr/>
          <a:lstStyle>
            <a:lvl1pPr>
              <a:lnSpc>
                <a:spcPct val="100000"/>
              </a:lnSpc>
              <a:buNone/>
              <a:defRPr sz="1400">
                <a:solidFill>
                  <a:schemeClr val="accent2"/>
                </a:solidFill>
                <a:latin typeface="+mn-lt"/>
                <a:cs typeface="Sabon Next LT" panose="02000500000000000000" pitchFamily="2" charset="0"/>
              </a:defRPr>
            </a:lvl1pPr>
            <a:lvl2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2pPr>
            <a:lvl3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3pPr>
            <a:lvl4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4pPr>
            <a:lvl5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5pPr>
          </a:lstStyle>
          <a:p>
            <a:pPr lvl="0"/>
            <a:r>
              <a:rPr lang="en-US"/>
              <a:t>Presenter 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8927" y="1371600"/>
            <a:ext cx="4615014" cy="2013756"/>
          </a:xfrm>
        </p:spPr>
        <p:txBody>
          <a:bodyPr anchor="t"/>
          <a:lstStyle>
            <a:lvl1pPr algn="l">
              <a:lnSpc>
                <a:spcPct val="80000"/>
              </a:lnSpc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</a:t>
            </a:r>
            <a:br>
              <a:rPr lang="en-US"/>
            </a:br>
            <a:r>
              <a:rPr lang="en-US"/>
              <a:t>Edit Slide</a:t>
            </a:r>
            <a:br>
              <a:rPr lang="en-US"/>
            </a:br>
            <a:r>
              <a:rPr lang="en-US"/>
              <a:t>Deck Title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1643EC61-6566-E543-A5B5-627914069DFF}"/>
              </a:ext>
            </a:extLst>
          </p:cNvPr>
          <p:cNvGrpSpPr/>
          <p:nvPr userDrawn="1"/>
        </p:nvGrpSpPr>
        <p:grpSpPr>
          <a:xfrm>
            <a:off x="6776031" y="331149"/>
            <a:ext cx="502600" cy="744358"/>
            <a:chOff x="7543800" y="-161366"/>
            <a:chExt cx="590775" cy="874945"/>
          </a:xfrm>
          <a:solidFill>
            <a:schemeClr val="accent1"/>
          </a:solidFill>
        </p:grpSpPr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43F7657A-A9E2-C442-AD47-9F48D895F723}"/>
                </a:ext>
              </a:extLst>
            </p:cNvPr>
            <p:cNvGrpSpPr/>
            <p:nvPr/>
          </p:nvGrpSpPr>
          <p:grpSpPr>
            <a:xfrm>
              <a:off x="7543800" y="-161366"/>
              <a:ext cx="590775" cy="67236"/>
              <a:chOff x="7543800" y="-161366"/>
              <a:chExt cx="590775" cy="67236"/>
            </a:xfrm>
            <a:grpFill/>
          </p:grpSpPr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F8153F31-15B8-B343-B670-EE78EE5DA576}"/>
                  </a:ext>
                </a:extLst>
              </p:cNvPr>
              <p:cNvSpPr/>
              <p:nvPr/>
            </p:nvSpPr>
            <p:spPr>
              <a:xfrm>
                <a:off x="754380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91EAB16D-1DE1-3745-B9BE-CBE656648391}"/>
                  </a:ext>
                </a:extLst>
              </p:cNvPr>
              <p:cNvSpPr/>
              <p:nvPr/>
            </p:nvSpPr>
            <p:spPr>
              <a:xfrm>
                <a:off x="767468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7D9812CD-D01B-B247-B9AD-18E24E7233F3}"/>
                  </a:ext>
                </a:extLst>
              </p:cNvPr>
              <p:cNvSpPr/>
              <p:nvPr/>
            </p:nvSpPr>
            <p:spPr>
              <a:xfrm>
                <a:off x="780557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Oval 165">
                <a:extLst>
                  <a:ext uri="{FF2B5EF4-FFF2-40B4-BE49-F238E27FC236}">
                    <a16:creationId xmlns:a16="http://schemas.microsoft.com/office/drawing/2014/main" id="{EDDFFA03-F4A1-7047-9E08-208BA09C3D0D}"/>
                  </a:ext>
                </a:extLst>
              </p:cNvPr>
              <p:cNvSpPr/>
              <p:nvPr/>
            </p:nvSpPr>
            <p:spPr>
              <a:xfrm>
                <a:off x="793645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1FB72449-95B1-2B43-8D77-407E8C6DA8C5}"/>
                  </a:ext>
                </a:extLst>
              </p:cNvPr>
              <p:cNvSpPr/>
              <p:nvPr/>
            </p:nvSpPr>
            <p:spPr>
              <a:xfrm>
                <a:off x="8067340" y="-16136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DCEC2D2C-E5FA-D04C-B850-60ADDADB3E6E}"/>
                </a:ext>
              </a:extLst>
            </p:cNvPr>
            <p:cNvGrpSpPr/>
            <p:nvPr/>
          </p:nvGrpSpPr>
          <p:grpSpPr>
            <a:xfrm>
              <a:off x="7543800" y="-45979"/>
              <a:ext cx="590775" cy="67236"/>
              <a:chOff x="7543800" y="-44377"/>
              <a:chExt cx="590775" cy="67236"/>
            </a:xfrm>
            <a:grpFill/>
          </p:grpSpPr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ED5187E1-AC0D-FC49-9EE2-2306528B4A49}"/>
                  </a:ext>
                </a:extLst>
              </p:cNvPr>
              <p:cNvSpPr/>
              <p:nvPr/>
            </p:nvSpPr>
            <p:spPr>
              <a:xfrm>
                <a:off x="754380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C4784A95-5FE0-C140-8960-792C1FA54D8D}"/>
                  </a:ext>
                </a:extLst>
              </p:cNvPr>
              <p:cNvSpPr/>
              <p:nvPr/>
            </p:nvSpPr>
            <p:spPr>
              <a:xfrm>
                <a:off x="767468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BD31660C-A41B-0C47-8721-3269686D0B7B}"/>
                  </a:ext>
                </a:extLst>
              </p:cNvPr>
              <p:cNvSpPr/>
              <p:nvPr/>
            </p:nvSpPr>
            <p:spPr>
              <a:xfrm>
                <a:off x="780557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14629AF0-29CC-AC4C-9D89-02DB0F5A5940}"/>
                  </a:ext>
                </a:extLst>
              </p:cNvPr>
              <p:cNvSpPr/>
              <p:nvPr/>
            </p:nvSpPr>
            <p:spPr>
              <a:xfrm>
                <a:off x="793645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Oval 161">
                <a:extLst>
                  <a:ext uri="{FF2B5EF4-FFF2-40B4-BE49-F238E27FC236}">
                    <a16:creationId xmlns:a16="http://schemas.microsoft.com/office/drawing/2014/main" id="{270F4FB4-32B1-B143-9367-323742EA234A}"/>
                  </a:ext>
                </a:extLst>
              </p:cNvPr>
              <p:cNvSpPr/>
              <p:nvPr/>
            </p:nvSpPr>
            <p:spPr>
              <a:xfrm>
                <a:off x="8067340" y="-4437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134E604F-80D8-1440-A1A6-E3B21E3E147F}"/>
                </a:ext>
              </a:extLst>
            </p:cNvPr>
            <p:cNvGrpSpPr/>
            <p:nvPr/>
          </p:nvGrpSpPr>
          <p:grpSpPr>
            <a:xfrm>
              <a:off x="7543800" y="69408"/>
              <a:ext cx="590775" cy="67236"/>
              <a:chOff x="7543800" y="72612"/>
              <a:chExt cx="590775" cy="67236"/>
            </a:xfrm>
            <a:grpFill/>
          </p:grpSpPr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2F15213-AFF8-F847-BA16-CC86F4A8C267}"/>
                  </a:ext>
                </a:extLst>
              </p:cNvPr>
              <p:cNvSpPr/>
              <p:nvPr/>
            </p:nvSpPr>
            <p:spPr>
              <a:xfrm>
                <a:off x="754380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0D04F651-7C4C-804C-85D8-57993A3AEC41}"/>
                  </a:ext>
                </a:extLst>
              </p:cNvPr>
              <p:cNvSpPr/>
              <p:nvPr/>
            </p:nvSpPr>
            <p:spPr>
              <a:xfrm>
                <a:off x="767468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F2FE10BF-E710-C847-9B52-742FFA7E283F}"/>
                  </a:ext>
                </a:extLst>
              </p:cNvPr>
              <p:cNvSpPr/>
              <p:nvPr/>
            </p:nvSpPr>
            <p:spPr>
              <a:xfrm>
                <a:off x="780557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7C598C5-5FC3-9048-A409-8ABD7D254525}"/>
                  </a:ext>
                </a:extLst>
              </p:cNvPr>
              <p:cNvSpPr/>
              <p:nvPr/>
            </p:nvSpPr>
            <p:spPr>
              <a:xfrm>
                <a:off x="793645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72B5F8FF-6D44-C046-A691-779698113840}"/>
                  </a:ext>
                </a:extLst>
              </p:cNvPr>
              <p:cNvSpPr/>
              <p:nvPr/>
            </p:nvSpPr>
            <p:spPr>
              <a:xfrm>
                <a:off x="8067340" y="7261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3E59708B-CAC1-DB45-A975-4C03847B1EB9}"/>
                </a:ext>
              </a:extLst>
            </p:cNvPr>
            <p:cNvGrpSpPr/>
            <p:nvPr/>
          </p:nvGrpSpPr>
          <p:grpSpPr>
            <a:xfrm>
              <a:off x="7543800" y="184795"/>
              <a:ext cx="590775" cy="67236"/>
              <a:chOff x="7543800" y="187359"/>
              <a:chExt cx="590775" cy="67236"/>
            </a:xfrm>
            <a:grpFill/>
          </p:grpSpPr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75E5234C-15A6-5E44-BF35-31E80EFB9381}"/>
                  </a:ext>
                </a:extLst>
              </p:cNvPr>
              <p:cNvSpPr/>
              <p:nvPr/>
            </p:nvSpPr>
            <p:spPr>
              <a:xfrm>
                <a:off x="754380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0E80B58E-1742-934D-8EE7-4C113ADB9B6E}"/>
                  </a:ext>
                </a:extLst>
              </p:cNvPr>
              <p:cNvSpPr/>
              <p:nvPr/>
            </p:nvSpPr>
            <p:spPr>
              <a:xfrm>
                <a:off x="767468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BC3A11F9-D0AF-9142-804F-12BBAAECA17C}"/>
                  </a:ext>
                </a:extLst>
              </p:cNvPr>
              <p:cNvSpPr/>
              <p:nvPr/>
            </p:nvSpPr>
            <p:spPr>
              <a:xfrm>
                <a:off x="780557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BF540119-E7D7-F948-AB3C-60092FDE3ADA}"/>
                  </a:ext>
                </a:extLst>
              </p:cNvPr>
              <p:cNvSpPr/>
              <p:nvPr/>
            </p:nvSpPr>
            <p:spPr>
              <a:xfrm>
                <a:off x="793645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8877E89C-0A46-C64F-8535-4B5B76DD9AEF}"/>
                  </a:ext>
                </a:extLst>
              </p:cNvPr>
              <p:cNvSpPr/>
              <p:nvPr/>
            </p:nvSpPr>
            <p:spPr>
              <a:xfrm>
                <a:off x="8067340" y="187359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89355624-FAF3-6744-87F8-7392C602601F}"/>
                </a:ext>
              </a:extLst>
            </p:cNvPr>
            <p:cNvGrpSpPr/>
            <p:nvPr/>
          </p:nvGrpSpPr>
          <p:grpSpPr>
            <a:xfrm>
              <a:off x="7543800" y="300182"/>
              <a:ext cx="590775" cy="67236"/>
              <a:chOff x="7543800" y="302105"/>
              <a:chExt cx="590775" cy="67236"/>
            </a:xfrm>
            <a:grpFill/>
          </p:grpSpPr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89D8A231-9067-484B-85A6-B1A2D7E4E905}"/>
                  </a:ext>
                </a:extLst>
              </p:cNvPr>
              <p:cNvSpPr/>
              <p:nvPr/>
            </p:nvSpPr>
            <p:spPr>
              <a:xfrm>
                <a:off x="754380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55E552D2-CD2A-D449-BB99-96C5B4CDD19E}"/>
                  </a:ext>
                </a:extLst>
              </p:cNvPr>
              <p:cNvSpPr/>
              <p:nvPr/>
            </p:nvSpPr>
            <p:spPr>
              <a:xfrm>
                <a:off x="767468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61FFBA65-E084-8241-B00B-FE5095A3D36C}"/>
                  </a:ext>
                </a:extLst>
              </p:cNvPr>
              <p:cNvSpPr/>
              <p:nvPr/>
            </p:nvSpPr>
            <p:spPr>
              <a:xfrm>
                <a:off x="780557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7E396DF2-6955-174E-9B0D-4F5D96171AD4}"/>
                  </a:ext>
                </a:extLst>
              </p:cNvPr>
              <p:cNvSpPr/>
              <p:nvPr/>
            </p:nvSpPr>
            <p:spPr>
              <a:xfrm>
                <a:off x="793645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C38B922C-2024-DF4D-AE50-98727FB69552}"/>
                  </a:ext>
                </a:extLst>
              </p:cNvPr>
              <p:cNvSpPr/>
              <p:nvPr/>
            </p:nvSpPr>
            <p:spPr>
              <a:xfrm>
                <a:off x="8067340" y="30210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653CA02C-483C-A142-A160-F0D09AFCD5FA}"/>
                </a:ext>
              </a:extLst>
            </p:cNvPr>
            <p:cNvGrpSpPr/>
            <p:nvPr/>
          </p:nvGrpSpPr>
          <p:grpSpPr>
            <a:xfrm>
              <a:off x="7543800" y="415569"/>
              <a:ext cx="590775" cy="67236"/>
              <a:chOff x="7543800" y="416851"/>
              <a:chExt cx="590775" cy="67236"/>
            </a:xfrm>
            <a:grpFill/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C011A6C2-5A12-4040-AAF8-3208C20DF989}"/>
                  </a:ext>
                </a:extLst>
              </p:cNvPr>
              <p:cNvSpPr/>
              <p:nvPr/>
            </p:nvSpPr>
            <p:spPr>
              <a:xfrm>
                <a:off x="754380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11957DA0-CE02-D646-A9F2-4F42F6EA9C25}"/>
                  </a:ext>
                </a:extLst>
              </p:cNvPr>
              <p:cNvSpPr/>
              <p:nvPr/>
            </p:nvSpPr>
            <p:spPr>
              <a:xfrm>
                <a:off x="767468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89076BD0-B02A-9A47-848C-C1A680E47C33}"/>
                  </a:ext>
                </a:extLst>
              </p:cNvPr>
              <p:cNvSpPr/>
              <p:nvPr/>
            </p:nvSpPr>
            <p:spPr>
              <a:xfrm>
                <a:off x="780557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E86EF256-BDF3-B641-A83A-9C011211D823}"/>
                  </a:ext>
                </a:extLst>
              </p:cNvPr>
              <p:cNvSpPr/>
              <p:nvPr/>
            </p:nvSpPr>
            <p:spPr>
              <a:xfrm>
                <a:off x="793645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C7F89A0E-2069-5249-99EB-7BB8FFDF5BD0}"/>
                  </a:ext>
                </a:extLst>
              </p:cNvPr>
              <p:cNvSpPr/>
              <p:nvPr/>
            </p:nvSpPr>
            <p:spPr>
              <a:xfrm>
                <a:off x="8067340" y="416851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DC6DA0E6-DACF-4D42-9B6D-FEC5A7CDB9DC}"/>
                </a:ext>
              </a:extLst>
            </p:cNvPr>
            <p:cNvGrpSpPr/>
            <p:nvPr/>
          </p:nvGrpSpPr>
          <p:grpSpPr>
            <a:xfrm>
              <a:off x="7543800" y="530956"/>
              <a:ext cx="590775" cy="67236"/>
              <a:chOff x="7543800" y="531597"/>
              <a:chExt cx="590775" cy="67236"/>
            </a:xfrm>
            <a:grpFill/>
          </p:grpSpPr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130A8894-5819-FB42-9034-679CCB3EF4D7}"/>
                  </a:ext>
                </a:extLst>
              </p:cNvPr>
              <p:cNvSpPr/>
              <p:nvPr/>
            </p:nvSpPr>
            <p:spPr>
              <a:xfrm>
                <a:off x="754380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591028E1-2CAF-124B-8EA8-D71FD17C8CE9}"/>
                  </a:ext>
                </a:extLst>
              </p:cNvPr>
              <p:cNvSpPr/>
              <p:nvPr/>
            </p:nvSpPr>
            <p:spPr>
              <a:xfrm>
                <a:off x="767468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8CFDA6FA-E1D2-9247-9980-DCE2BE97D7BE}"/>
                  </a:ext>
                </a:extLst>
              </p:cNvPr>
              <p:cNvSpPr/>
              <p:nvPr/>
            </p:nvSpPr>
            <p:spPr>
              <a:xfrm>
                <a:off x="780557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1B64BC2F-D226-6D44-AD18-AB853DF44B12}"/>
                  </a:ext>
                </a:extLst>
              </p:cNvPr>
              <p:cNvSpPr/>
              <p:nvPr/>
            </p:nvSpPr>
            <p:spPr>
              <a:xfrm>
                <a:off x="793645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65F2B6E2-75D3-E74B-A31F-DA40DF038E68}"/>
                  </a:ext>
                </a:extLst>
              </p:cNvPr>
              <p:cNvSpPr/>
              <p:nvPr/>
            </p:nvSpPr>
            <p:spPr>
              <a:xfrm>
                <a:off x="8067340" y="53159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D33620A5-D40E-F441-BDC3-6621046F58DC}"/>
                </a:ext>
              </a:extLst>
            </p:cNvPr>
            <p:cNvGrpSpPr/>
            <p:nvPr/>
          </p:nvGrpSpPr>
          <p:grpSpPr>
            <a:xfrm>
              <a:off x="7543800" y="646343"/>
              <a:ext cx="590775" cy="67236"/>
              <a:chOff x="7543800" y="646343"/>
              <a:chExt cx="590775" cy="67236"/>
            </a:xfrm>
            <a:grpFill/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1B6A556E-CE62-5541-AD8B-7E57259F0DCC}"/>
                  </a:ext>
                </a:extLst>
              </p:cNvPr>
              <p:cNvSpPr/>
              <p:nvPr/>
            </p:nvSpPr>
            <p:spPr>
              <a:xfrm>
                <a:off x="754380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8A26C7EF-64FA-7940-AA35-18D18CA96103}"/>
                  </a:ext>
                </a:extLst>
              </p:cNvPr>
              <p:cNvSpPr/>
              <p:nvPr/>
            </p:nvSpPr>
            <p:spPr>
              <a:xfrm>
                <a:off x="767468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31924F18-0980-3141-8E51-D9F4B4623F20}"/>
                  </a:ext>
                </a:extLst>
              </p:cNvPr>
              <p:cNvSpPr/>
              <p:nvPr/>
            </p:nvSpPr>
            <p:spPr>
              <a:xfrm>
                <a:off x="780557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708C4583-68A7-9449-8688-C4A56CF05A04}"/>
                  </a:ext>
                </a:extLst>
              </p:cNvPr>
              <p:cNvSpPr/>
              <p:nvPr/>
            </p:nvSpPr>
            <p:spPr>
              <a:xfrm>
                <a:off x="793645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F9D2C0E3-473B-8A47-B4A1-95C8BC56DC38}"/>
                  </a:ext>
                </a:extLst>
              </p:cNvPr>
              <p:cNvSpPr/>
              <p:nvPr/>
            </p:nvSpPr>
            <p:spPr>
              <a:xfrm>
                <a:off x="8067340" y="64634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3D05E947-8AB9-9741-9517-0102689D99D1}"/>
              </a:ext>
            </a:extLst>
          </p:cNvPr>
          <p:cNvGrpSpPr/>
          <p:nvPr userDrawn="1"/>
        </p:nvGrpSpPr>
        <p:grpSpPr>
          <a:xfrm>
            <a:off x="10823072" y="5615760"/>
            <a:ext cx="1106020" cy="1020295"/>
            <a:chOff x="7570694" y="-1223682"/>
            <a:chExt cx="1106020" cy="1020295"/>
          </a:xfrm>
        </p:grpSpPr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3AA7A149-49E4-9949-8754-19AB21BA0381}"/>
                </a:ext>
              </a:extLst>
            </p:cNvPr>
            <p:cNvSpPr/>
            <p:nvPr/>
          </p:nvSpPr>
          <p:spPr>
            <a:xfrm>
              <a:off x="7570694" y="-122368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23C6158D-1E84-B542-A83C-B42E1BE057C2}"/>
                </a:ext>
              </a:extLst>
            </p:cNvPr>
            <p:cNvSpPr/>
            <p:nvPr/>
          </p:nvSpPr>
          <p:spPr>
            <a:xfrm>
              <a:off x="7894544" y="-122368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24A6206E-54DA-FA43-A2CB-327439C8752D}"/>
                </a:ext>
              </a:extLst>
            </p:cNvPr>
            <p:cNvSpPr/>
            <p:nvPr/>
          </p:nvSpPr>
          <p:spPr>
            <a:xfrm>
              <a:off x="8218394" y="-122368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DEFDC1A-BC73-0C43-8B70-EC38D846A51E}"/>
                </a:ext>
              </a:extLst>
            </p:cNvPr>
            <p:cNvSpPr/>
            <p:nvPr/>
          </p:nvSpPr>
          <p:spPr>
            <a:xfrm>
              <a:off x="8542244" y="-122368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E28CAF4A-E516-514E-A3AD-57893C50F732}"/>
                </a:ext>
              </a:extLst>
            </p:cNvPr>
            <p:cNvSpPr/>
            <p:nvPr/>
          </p:nvSpPr>
          <p:spPr>
            <a:xfrm>
              <a:off x="7570694" y="-92840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DF3127E8-DCF2-4F4A-86FF-62F50A9755B1}"/>
                </a:ext>
              </a:extLst>
            </p:cNvPr>
            <p:cNvSpPr/>
            <p:nvPr/>
          </p:nvSpPr>
          <p:spPr>
            <a:xfrm>
              <a:off x="7894544" y="-92840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187C55ED-2AE3-AC46-8ECD-024FA1F38A3F}"/>
                </a:ext>
              </a:extLst>
            </p:cNvPr>
            <p:cNvSpPr/>
            <p:nvPr/>
          </p:nvSpPr>
          <p:spPr>
            <a:xfrm>
              <a:off x="8218394" y="-92840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6AA446C4-1C5A-5F45-9860-89832F2DDD79}"/>
                </a:ext>
              </a:extLst>
            </p:cNvPr>
            <p:cNvSpPr/>
            <p:nvPr/>
          </p:nvSpPr>
          <p:spPr>
            <a:xfrm>
              <a:off x="8542244" y="-92840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E9923AA8-08C4-7C4F-893E-9F2501E34753}"/>
                </a:ext>
              </a:extLst>
            </p:cNvPr>
            <p:cNvSpPr/>
            <p:nvPr/>
          </p:nvSpPr>
          <p:spPr>
            <a:xfrm>
              <a:off x="7570694" y="-63313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6E9AE47D-045E-FE48-83FA-F8B7EFE2F80C}"/>
                </a:ext>
              </a:extLst>
            </p:cNvPr>
            <p:cNvSpPr/>
            <p:nvPr/>
          </p:nvSpPr>
          <p:spPr>
            <a:xfrm>
              <a:off x="7894544" y="-63313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916D4805-4ED4-D54B-A802-8051757D25F9}"/>
                </a:ext>
              </a:extLst>
            </p:cNvPr>
            <p:cNvSpPr/>
            <p:nvPr/>
          </p:nvSpPr>
          <p:spPr>
            <a:xfrm>
              <a:off x="8218394" y="-63313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C4119405-72E8-4443-B6A0-29BC4DCF0751}"/>
                </a:ext>
              </a:extLst>
            </p:cNvPr>
            <p:cNvSpPr/>
            <p:nvPr/>
          </p:nvSpPr>
          <p:spPr>
            <a:xfrm>
              <a:off x="8542244" y="-63313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9A8B504D-1F3D-0D49-9444-C067B71D840F}"/>
                </a:ext>
              </a:extLst>
            </p:cNvPr>
            <p:cNvSpPr/>
            <p:nvPr/>
          </p:nvSpPr>
          <p:spPr>
            <a:xfrm>
              <a:off x="7570694" y="-33785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ABB02D81-DBEC-8548-8273-91D6154FCD45}"/>
                </a:ext>
              </a:extLst>
            </p:cNvPr>
            <p:cNvSpPr/>
            <p:nvPr/>
          </p:nvSpPr>
          <p:spPr>
            <a:xfrm>
              <a:off x="7894544" y="-33785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FD0067C0-D924-6442-954A-F5AA2203392A}"/>
                </a:ext>
              </a:extLst>
            </p:cNvPr>
            <p:cNvSpPr/>
            <p:nvPr/>
          </p:nvSpPr>
          <p:spPr>
            <a:xfrm>
              <a:off x="8218394" y="-33785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05AC442E-A509-C443-92FC-2BF058EFE810}"/>
                </a:ext>
              </a:extLst>
            </p:cNvPr>
            <p:cNvSpPr/>
            <p:nvPr/>
          </p:nvSpPr>
          <p:spPr>
            <a:xfrm>
              <a:off x="8542244" y="-33785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141E2089-C56A-3A4B-89B3-2B8FF51B3337}"/>
              </a:ext>
            </a:extLst>
          </p:cNvPr>
          <p:cNvSpPr txBox="1"/>
          <p:nvPr/>
        </p:nvSpPr>
        <p:spPr>
          <a:xfrm>
            <a:off x="11214157" y="329288"/>
            <a:ext cx="742444" cy="829907"/>
          </a:xfrm>
          <a:prstGeom prst="rect">
            <a:avLst/>
          </a:prstGeom>
          <a:noFill/>
          <a:ln w="53975">
            <a:noFill/>
          </a:ln>
          <a:effectLst/>
        </p:spPr>
        <p:txBody>
          <a:bodyPr wrap="square" lIns="0" rIns="0" bIns="0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u="none" strike="noStrike" kern="1200" cap="none" spc="-100" normalizeH="0" baseline="0" noProof="0">
                <a:ln>
                  <a:noFill/>
                </a:ln>
                <a:solidFill>
                  <a:srgbClr val="FFFFFF">
                    <a:alpha val="50000"/>
                  </a:srgbClr>
                </a:solidFill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br>
              <a:rPr kumimoji="0" lang="en-US" sz="3600" b="1" u="none" strike="noStrike" kern="1200" cap="none" spc="-100" normalizeH="0" baseline="0" noProof="0">
                <a:ln>
                  <a:noFill/>
                </a:ln>
                <a:solidFill>
                  <a:srgbClr val="FFFFFF">
                    <a:alpha val="50000"/>
                  </a:srgbClr>
                </a:solidFill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sz="3600" b="1" u="none" strike="noStrike" kern="1200" cap="none" spc="-100" normalizeH="0" baseline="0" noProof="0">
                <a:ln>
                  <a:noFill/>
                </a:ln>
                <a:solidFill>
                  <a:srgbClr val="FFFFFF">
                    <a:alpha val="50000"/>
                  </a:srgbClr>
                </a:solidFill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24</a:t>
            </a: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8D44FFDA-6D1F-344C-82D8-66145DD1EF76}"/>
              </a:ext>
            </a:extLst>
          </p:cNvPr>
          <p:cNvCxnSpPr>
            <a:cxnSpLocks/>
          </p:cNvCxnSpPr>
          <p:nvPr/>
        </p:nvCxnSpPr>
        <p:spPr>
          <a:xfrm>
            <a:off x="11311059" y="1181498"/>
            <a:ext cx="548640" cy="0"/>
          </a:xfrm>
          <a:prstGeom prst="line">
            <a:avLst/>
          </a:prstGeom>
          <a:ln w="444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F85B8A9-9033-624D-9EA8-83413BD18387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6568372" y="1389901"/>
            <a:ext cx="5629077" cy="3996582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Main Slide Deck Photo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DBE479D-DE20-F048-8B4B-29C35E46A9B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68927" y="4861932"/>
            <a:ext cx="3351213" cy="1049103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Select Logo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0963DD-5962-AF4B-9AD9-14D254B045DD}"/>
              </a:ext>
            </a:extLst>
          </p:cNvPr>
          <p:cNvSpPr txBox="1"/>
          <p:nvPr userDrawn="1"/>
        </p:nvSpPr>
        <p:spPr>
          <a:xfrm rot="16200000">
            <a:off x="-1470091" y="2554766"/>
            <a:ext cx="4074592" cy="21634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900" kern="800" cap="all" spc="200" baseline="0" dirty="0">
                <a:solidFill>
                  <a:schemeClr val="bg1"/>
                </a:solidFill>
              </a:rPr>
              <a:t>“</a:t>
            </a:r>
            <a:r>
              <a:rPr lang="en-US" sz="900" kern="800" cap="all" spc="200" baseline="0" dirty="0" err="1">
                <a:solidFill>
                  <a:schemeClr val="bg1"/>
                </a:solidFill>
              </a:rPr>
              <a:t>ARMy</a:t>
            </a:r>
            <a:r>
              <a:rPr lang="en-US" sz="900" kern="800" cap="all" spc="200" baseline="0" dirty="0">
                <a:solidFill>
                  <a:schemeClr val="bg1"/>
                </a:solidFill>
              </a:rPr>
              <a:t> Fuzzing”: Efficient Fuzzing on </a:t>
            </a:r>
            <a:r>
              <a:rPr lang="en-US" sz="900" kern="800" cap="all" spc="200" baseline="0">
                <a:solidFill>
                  <a:schemeClr val="bg1"/>
                </a:solidFill>
              </a:rPr>
              <a:t>commodity portable devices</a:t>
            </a:r>
            <a:endParaRPr lang="en-US" sz="900" kern="800" cap="all" spc="200" baseline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11443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65F1211-8698-3A44-97D0-23FFBC8D1626}"/>
              </a:ext>
            </a:extLst>
          </p:cNvPr>
          <p:cNvCxnSpPr>
            <a:cxnSpLocks/>
          </p:cNvCxnSpPr>
          <p:nvPr userDrawn="1"/>
        </p:nvCxnSpPr>
        <p:spPr>
          <a:xfrm>
            <a:off x="405141" y="914400"/>
            <a:ext cx="0" cy="5934165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Group 82">
            <a:extLst>
              <a:ext uri="{FF2B5EF4-FFF2-40B4-BE49-F238E27FC236}">
                <a16:creationId xmlns:a16="http://schemas.microsoft.com/office/drawing/2014/main" id="{0628565E-941C-9D43-9F37-0C50EE4F21C0}"/>
              </a:ext>
            </a:extLst>
          </p:cNvPr>
          <p:cNvGrpSpPr/>
          <p:nvPr userDrawn="1"/>
        </p:nvGrpSpPr>
        <p:grpSpPr>
          <a:xfrm>
            <a:off x="1368928" y="912200"/>
            <a:ext cx="274320" cy="212725"/>
            <a:chOff x="11343190" y="687636"/>
            <a:chExt cx="274320" cy="212725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3BAEB5BD-4F80-BA48-9E5E-C9C6140F63B5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1F2C89BD-10AF-DC46-B4C1-68FFB539C8F4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152ABD6-B53A-0144-BEA6-919C107009D1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8195993-2A82-4C42-87F5-C1BA3C20B247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1E40D0A-2301-0947-B931-2A1AB2B5AE7E}"/>
              </a:ext>
            </a:extLst>
          </p:cNvPr>
          <p:cNvGrpSpPr/>
          <p:nvPr userDrawn="1"/>
        </p:nvGrpSpPr>
        <p:grpSpPr>
          <a:xfrm>
            <a:off x="5683925" y="5745849"/>
            <a:ext cx="3910389" cy="288432"/>
            <a:chOff x="7584141" y="1424618"/>
            <a:chExt cx="3910389" cy="288432"/>
          </a:xfrm>
        </p:grpSpPr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E90BFED6-8FB3-A547-BC81-DBC31025A5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84141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57E7BC9-C981-1648-8E86-B4CAB1CAB0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13410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707A3525-5818-6343-9DD0-977945DD8C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2679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9B746CF-5E80-5844-8BD9-C82FFE1D8F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71948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59EACF3-E25A-024B-81E0-FDBE32D83D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01217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0DEC351-F79D-3948-9918-B48CD00859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30486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0E6FB975-E6DB-F549-8B78-6F0B630E1C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9755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BF1F6CE-3021-7941-A973-3BF137EBBF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89024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934984BF-A22C-374F-B942-F0C0C7F277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18293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462F7B56-AA53-244B-89DF-4D53C2B94B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47562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B1062C7-E818-9146-B854-9AEFFD7862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76831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ACC81E7-15E4-974D-AC32-890746A383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06098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7" name="Picture Placeholder 4">
            <a:extLst>
              <a:ext uri="{FF2B5EF4-FFF2-40B4-BE49-F238E27FC236}">
                <a16:creationId xmlns:a16="http://schemas.microsoft.com/office/drawing/2014/main" id="{CF6F94E6-FB2A-5C49-9309-47060E9D4E0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68372" y="1389901"/>
            <a:ext cx="5629077" cy="3996582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Main Slide Deck Photo</a:t>
            </a:r>
          </a:p>
        </p:txBody>
      </p:sp>
      <p:sp>
        <p:nvSpPr>
          <p:cNvPr id="179" name="Title 1">
            <a:extLst>
              <a:ext uri="{FF2B5EF4-FFF2-40B4-BE49-F238E27FC236}">
                <a16:creationId xmlns:a16="http://schemas.microsoft.com/office/drawing/2014/main" id="{4ABF823B-5972-8C46-BE31-3BCDD8C4CD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8927" y="1371600"/>
            <a:ext cx="4615014" cy="1099212"/>
          </a:xfrm>
        </p:spPr>
        <p:txBody>
          <a:bodyPr anchor="t"/>
          <a:lstStyle>
            <a:lvl1pPr algn="l"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Section Title Slide</a:t>
            </a:r>
          </a:p>
        </p:txBody>
      </p:sp>
      <p:sp>
        <p:nvSpPr>
          <p:cNvPr id="180" name="Picture Placeholder 9">
            <a:extLst>
              <a:ext uri="{FF2B5EF4-FFF2-40B4-BE49-F238E27FC236}">
                <a16:creationId xmlns:a16="http://schemas.microsoft.com/office/drawing/2014/main" id="{7BD5766F-FCED-F74A-94F7-EDE827151EC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68927" y="4861932"/>
            <a:ext cx="3351213" cy="1049103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Select Logo</a:t>
            </a:r>
          </a:p>
        </p:txBody>
      </p:sp>
      <p:sp>
        <p:nvSpPr>
          <p:cNvPr id="181" name="Subtitle 2">
            <a:extLst>
              <a:ext uri="{FF2B5EF4-FFF2-40B4-BE49-F238E27FC236}">
                <a16:creationId xmlns:a16="http://schemas.microsoft.com/office/drawing/2014/main" id="{01696AF9-CA68-AA4A-B317-7B0E932B651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53881" y="3230360"/>
            <a:ext cx="4265752" cy="246221"/>
          </a:xfr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Enter Presenter Name</a:t>
            </a:r>
          </a:p>
        </p:txBody>
      </p:sp>
      <p:sp>
        <p:nvSpPr>
          <p:cNvPr id="182" name="Text Placeholder 170">
            <a:extLst>
              <a:ext uri="{FF2B5EF4-FFF2-40B4-BE49-F238E27FC236}">
                <a16:creationId xmlns:a16="http://schemas.microsoft.com/office/drawing/2014/main" id="{B67B351C-2A1F-D34C-9A40-CDFA2D8E488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53880" y="3513502"/>
            <a:ext cx="4265751" cy="221599"/>
          </a:xfrm>
        </p:spPr>
        <p:txBody>
          <a:bodyPr/>
          <a:lstStyle>
            <a:lvl1pPr>
              <a:lnSpc>
                <a:spcPct val="100000"/>
              </a:lnSpc>
              <a:buNone/>
              <a:defRPr sz="1400">
                <a:solidFill>
                  <a:schemeClr val="accent2"/>
                </a:solidFill>
                <a:latin typeface="+mn-lt"/>
                <a:cs typeface="Sabon Next LT" panose="02000500000000000000" pitchFamily="2" charset="0"/>
              </a:defRPr>
            </a:lvl1pPr>
            <a:lvl2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2pPr>
            <a:lvl3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3pPr>
            <a:lvl4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4pPr>
            <a:lvl5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5pPr>
          </a:lstStyle>
          <a:p>
            <a:pPr lvl="0"/>
            <a:r>
              <a:rPr lang="en-US"/>
              <a:t>Presenter Title</a:t>
            </a:r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0FE3599A-DB2A-5E43-8F69-5EC295C2D24E}"/>
              </a:ext>
            </a:extLst>
          </p:cNvPr>
          <p:cNvGrpSpPr/>
          <p:nvPr userDrawn="1"/>
        </p:nvGrpSpPr>
        <p:grpSpPr>
          <a:xfrm>
            <a:off x="11324042" y="344471"/>
            <a:ext cx="502600" cy="744358"/>
            <a:chOff x="7543800" y="-161366"/>
            <a:chExt cx="590775" cy="874945"/>
          </a:xfrm>
          <a:solidFill>
            <a:schemeClr val="bg1">
              <a:lumMod val="75000"/>
            </a:schemeClr>
          </a:solidFill>
        </p:grpSpPr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9D5D50B1-9B6B-FB43-9DEE-9B5A889981F3}"/>
                </a:ext>
              </a:extLst>
            </p:cNvPr>
            <p:cNvGrpSpPr/>
            <p:nvPr/>
          </p:nvGrpSpPr>
          <p:grpSpPr>
            <a:xfrm>
              <a:off x="7543800" y="-161366"/>
              <a:ext cx="590775" cy="67236"/>
              <a:chOff x="7543800" y="-161366"/>
              <a:chExt cx="590775" cy="67236"/>
            </a:xfrm>
            <a:grpFill/>
          </p:grpSpPr>
          <p:sp>
            <p:nvSpPr>
              <p:cNvPr id="227" name="Oval 226">
                <a:extLst>
                  <a:ext uri="{FF2B5EF4-FFF2-40B4-BE49-F238E27FC236}">
                    <a16:creationId xmlns:a16="http://schemas.microsoft.com/office/drawing/2014/main" id="{CF06C0E6-0FB7-004A-9282-BC665F2D8B8C}"/>
                  </a:ext>
                </a:extLst>
              </p:cNvPr>
              <p:cNvSpPr/>
              <p:nvPr/>
            </p:nvSpPr>
            <p:spPr>
              <a:xfrm>
                <a:off x="754380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54F22B85-A037-9B4A-BE50-99AF373B9D4C}"/>
                  </a:ext>
                </a:extLst>
              </p:cNvPr>
              <p:cNvSpPr/>
              <p:nvPr/>
            </p:nvSpPr>
            <p:spPr>
              <a:xfrm>
                <a:off x="767468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A33FB731-0090-5344-A8B1-B3A709D6BE55}"/>
                  </a:ext>
                </a:extLst>
              </p:cNvPr>
              <p:cNvSpPr/>
              <p:nvPr/>
            </p:nvSpPr>
            <p:spPr>
              <a:xfrm>
                <a:off x="780557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0B82FDB2-862B-E044-8108-C2EE979FB430}"/>
                  </a:ext>
                </a:extLst>
              </p:cNvPr>
              <p:cNvSpPr/>
              <p:nvPr/>
            </p:nvSpPr>
            <p:spPr>
              <a:xfrm>
                <a:off x="793645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D4C97EB9-CA3A-B640-BF98-EDA37C8A5848}"/>
                  </a:ext>
                </a:extLst>
              </p:cNvPr>
              <p:cNvSpPr/>
              <p:nvPr/>
            </p:nvSpPr>
            <p:spPr>
              <a:xfrm>
                <a:off x="8067340" y="-16136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0A18F501-F4F8-9147-93C4-2499448761FE}"/>
                </a:ext>
              </a:extLst>
            </p:cNvPr>
            <p:cNvGrpSpPr/>
            <p:nvPr/>
          </p:nvGrpSpPr>
          <p:grpSpPr>
            <a:xfrm>
              <a:off x="7543800" y="-45979"/>
              <a:ext cx="590775" cy="67236"/>
              <a:chOff x="7543800" y="-44377"/>
              <a:chExt cx="590775" cy="67236"/>
            </a:xfrm>
            <a:grpFill/>
          </p:grpSpPr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93FC2E72-6B8D-CF49-9A93-B0C9B118A3A0}"/>
                  </a:ext>
                </a:extLst>
              </p:cNvPr>
              <p:cNvSpPr/>
              <p:nvPr/>
            </p:nvSpPr>
            <p:spPr>
              <a:xfrm>
                <a:off x="754380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C1E16EBD-4226-C945-A030-67CD62545C9A}"/>
                  </a:ext>
                </a:extLst>
              </p:cNvPr>
              <p:cNvSpPr/>
              <p:nvPr/>
            </p:nvSpPr>
            <p:spPr>
              <a:xfrm>
                <a:off x="767468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4C377E61-057B-6B44-B764-C78CC519E7CA}"/>
                  </a:ext>
                </a:extLst>
              </p:cNvPr>
              <p:cNvSpPr/>
              <p:nvPr/>
            </p:nvSpPr>
            <p:spPr>
              <a:xfrm>
                <a:off x="780557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4BF084F4-BD6A-CE49-9EF1-98684D3F62A3}"/>
                  </a:ext>
                </a:extLst>
              </p:cNvPr>
              <p:cNvSpPr/>
              <p:nvPr/>
            </p:nvSpPr>
            <p:spPr>
              <a:xfrm>
                <a:off x="793645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2C31C0C0-AF10-E542-9F94-D5A04482B7F9}"/>
                  </a:ext>
                </a:extLst>
              </p:cNvPr>
              <p:cNvSpPr/>
              <p:nvPr/>
            </p:nvSpPr>
            <p:spPr>
              <a:xfrm>
                <a:off x="8067340" y="-4437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D2D8180B-BF1A-C04A-8F95-0B850D6C1B24}"/>
                </a:ext>
              </a:extLst>
            </p:cNvPr>
            <p:cNvGrpSpPr/>
            <p:nvPr/>
          </p:nvGrpSpPr>
          <p:grpSpPr>
            <a:xfrm>
              <a:off x="7543800" y="69408"/>
              <a:ext cx="590775" cy="67236"/>
              <a:chOff x="7543800" y="72612"/>
              <a:chExt cx="590775" cy="67236"/>
            </a:xfrm>
            <a:grpFill/>
          </p:grpSpPr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52C171AA-FC2C-644B-B7D1-06A3E09A3C2A}"/>
                  </a:ext>
                </a:extLst>
              </p:cNvPr>
              <p:cNvSpPr/>
              <p:nvPr/>
            </p:nvSpPr>
            <p:spPr>
              <a:xfrm>
                <a:off x="754380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4BD0E2BA-621F-5148-89B3-608EE2AC4F1B}"/>
                  </a:ext>
                </a:extLst>
              </p:cNvPr>
              <p:cNvSpPr/>
              <p:nvPr/>
            </p:nvSpPr>
            <p:spPr>
              <a:xfrm>
                <a:off x="767468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84C78E72-F5BD-654B-B9F0-CFEA93060618}"/>
                  </a:ext>
                </a:extLst>
              </p:cNvPr>
              <p:cNvSpPr/>
              <p:nvPr/>
            </p:nvSpPr>
            <p:spPr>
              <a:xfrm>
                <a:off x="780557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E8FE091C-5432-874A-AEF4-5F99FB51FBF4}"/>
                  </a:ext>
                </a:extLst>
              </p:cNvPr>
              <p:cNvSpPr/>
              <p:nvPr/>
            </p:nvSpPr>
            <p:spPr>
              <a:xfrm>
                <a:off x="793645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D13A50A0-7066-8746-B463-3A3C954568AC}"/>
                  </a:ext>
                </a:extLst>
              </p:cNvPr>
              <p:cNvSpPr/>
              <p:nvPr/>
            </p:nvSpPr>
            <p:spPr>
              <a:xfrm>
                <a:off x="8067340" y="7261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70DE4B30-45CF-DD42-86B7-C7AF116F5B63}"/>
                </a:ext>
              </a:extLst>
            </p:cNvPr>
            <p:cNvGrpSpPr/>
            <p:nvPr/>
          </p:nvGrpSpPr>
          <p:grpSpPr>
            <a:xfrm>
              <a:off x="7543800" y="184795"/>
              <a:ext cx="590775" cy="67236"/>
              <a:chOff x="7543800" y="187359"/>
              <a:chExt cx="590775" cy="67236"/>
            </a:xfrm>
            <a:grpFill/>
          </p:grpSpPr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6447FA1E-C914-E448-94CC-2E3A2E4D1C5D}"/>
                  </a:ext>
                </a:extLst>
              </p:cNvPr>
              <p:cNvSpPr/>
              <p:nvPr/>
            </p:nvSpPr>
            <p:spPr>
              <a:xfrm>
                <a:off x="754380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3741B93F-B29C-E945-8FCA-429472DDF2FC}"/>
                  </a:ext>
                </a:extLst>
              </p:cNvPr>
              <p:cNvSpPr/>
              <p:nvPr/>
            </p:nvSpPr>
            <p:spPr>
              <a:xfrm>
                <a:off x="767468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F579DA15-1124-2943-A739-DF473D014CC4}"/>
                  </a:ext>
                </a:extLst>
              </p:cNvPr>
              <p:cNvSpPr/>
              <p:nvPr/>
            </p:nvSpPr>
            <p:spPr>
              <a:xfrm>
                <a:off x="780557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435068E5-41D0-6D43-8321-03F10D0D154F}"/>
                  </a:ext>
                </a:extLst>
              </p:cNvPr>
              <p:cNvSpPr/>
              <p:nvPr/>
            </p:nvSpPr>
            <p:spPr>
              <a:xfrm>
                <a:off x="793645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EE81E4BB-C2B8-654B-B925-B4C7EC72469E}"/>
                  </a:ext>
                </a:extLst>
              </p:cNvPr>
              <p:cNvSpPr/>
              <p:nvPr/>
            </p:nvSpPr>
            <p:spPr>
              <a:xfrm>
                <a:off x="8067340" y="187359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8" name="Group 187">
              <a:extLst>
                <a:ext uri="{FF2B5EF4-FFF2-40B4-BE49-F238E27FC236}">
                  <a16:creationId xmlns:a16="http://schemas.microsoft.com/office/drawing/2014/main" id="{C9FF203C-4926-234C-A361-F23254B39DCF}"/>
                </a:ext>
              </a:extLst>
            </p:cNvPr>
            <p:cNvGrpSpPr/>
            <p:nvPr/>
          </p:nvGrpSpPr>
          <p:grpSpPr>
            <a:xfrm>
              <a:off x="7543800" y="300182"/>
              <a:ext cx="590775" cy="67236"/>
              <a:chOff x="7543800" y="302105"/>
              <a:chExt cx="590775" cy="67236"/>
            </a:xfrm>
            <a:grpFill/>
          </p:grpSpPr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D47166F3-D0E4-514F-9C02-A020A4379C10}"/>
                  </a:ext>
                </a:extLst>
              </p:cNvPr>
              <p:cNvSpPr/>
              <p:nvPr/>
            </p:nvSpPr>
            <p:spPr>
              <a:xfrm>
                <a:off x="754380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9F874132-C809-434F-B58A-821B6653B93F}"/>
                  </a:ext>
                </a:extLst>
              </p:cNvPr>
              <p:cNvSpPr/>
              <p:nvPr/>
            </p:nvSpPr>
            <p:spPr>
              <a:xfrm>
                <a:off x="767468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60F5DB1F-352A-C245-AF86-23CFCFCC35A2}"/>
                  </a:ext>
                </a:extLst>
              </p:cNvPr>
              <p:cNvSpPr/>
              <p:nvPr/>
            </p:nvSpPr>
            <p:spPr>
              <a:xfrm>
                <a:off x="780557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867BB936-A50C-1A46-8C8A-DC635AF126F7}"/>
                  </a:ext>
                </a:extLst>
              </p:cNvPr>
              <p:cNvSpPr/>
              <p:nvPr/>
            </p:nvSpPr>
            <p:spPr>
              <a:xfrm>
                <a:off x="793645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7AA0D529-BF83-F94A-8CB8-718796546A04}"/>
                  </a:ext>
                </a:extLst>
              </p:cNvPr>
              <p:cNvSpPr/>
              <p:nvPr/>
            </p:nvSpPr>
            <p:spPr>
              <a:xfrm>
                <a:off x="8067340" y="30210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FDF7EA7F-6534-ED47-96C8-4261BD67399F}"/>
                </a:ext>
              </a:extLst>
            </p:cNvPr>
            <p:cNvGrpSpPr/>
            <p:nvPr/>
          </p:nvGrpSpPr>
          <p:grpSpPr>
            <a:xfrm>
              <a:off x="7543800" y="415569"/>
              <a:ext cx="590775" cy="67236"/>
              <a:chOff x="7543800" y="416851"/>
              <a:chExt cx="590775" cy="67236"/>
            </a:xfrm>
            <a:grpFill/>
          </p:grpSpPr>
          <p:sp>
            <p:nvSpPr>
              <p:cNvPr id="202" name="Oval 201">
                <a:extLst>
                  <a:ext uri="{FF2B5EF4-FFF2-40B4-BE49-F238E27FC236}">
                    <a16:creationId xmlns:a16="http://schemas.microsoft.com/office/drawing/2014/main" id="{D6780DB5-179F-DC44-B186-A2C6D39DC170}"/>
                  </a:ext>
                </a:extLst>
              </p:cNvPr>
              <p:cNvSpPr/>
              <p:nvPr/>
            </p:nvSpPr>
            <p:spPr>
              <a:xfrm>
                <a:off x="754380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63DA20D7-95BF-1B43-B33F-26887CCEA0AB}"/>
                  </a:ext>
                </a:extLst>
              </p:cNvPr>
              <p:cNvSpPr/>
              <p:nvPr/>
            </p:nvSpPr>
            <p:spPr>
              <a:xfrm>
                <a:off x="767468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738E97A9-CCFB-464C-9F96-798A27A19DA6}"/>
                  </a:ext>
                </a:extLst>
              </p:cNvPr>
              <p:cNvSpPr/>
              <p:nvPr/>
            </p:nvSpPr>
            <p:spPr>
              <a:xfrm>
                <a:off x="780557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9EDE2F58-ACBF-1E4B-B181-B4B7BDAC16A6}"/>
                  </a:ext>
                </a:extLst>
              </p:cNvPr>
              <p:cNvSpPr/>
              <p:nvPr/>
            </p:nvSpPr>
            <p:spPr>
              <a:xfrm>
                <a:off x="793645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410CBAA3-301E-284C-AE23-A14ED3EE0B06}"/>
                  </a:ext>
                </a:extLst>
              </p:cNvPr>
              <p:cNvSpPr/>
              <p:nvPr/>
            </p:nvSpPr>
            <p:spPr>
              <a:xfrm>
                <a:off x="8067340" y="416851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90625396-7720-D245-975E-98882A384552}"/>
                </a:ext>
              </a:extLst>
            </p:cNvPr>
            <p:cNvGrpSpPr/>
            <p:nvPr/>
          </p:nvGrpSpPr>
          <p:grpSpPr>
            <a:xfrm>
              <a:off x="7543800" y="530956"/>
              <a:ext cx="590775" cy="67236"/>
              <a:chOff x="7543800" y="531597"/>
              <a:chExt cx="590775" cy="67236"/>
            </a:xfrm>
            <a:grpFill/>
          </p:grpSpPr>
          <p:sp>
            <p:nvSpPr>
              <p:cNvPr id="197" name="Oval 196">
                <a:extLst>
                  <a:ext uri="{FF2B5EF4-FFF2-40B4-BE49-F238E27FC236}">
                    <a16:creationId xmlns:a16="http://schemas.microsoft.com/office/drawing/2014/main" id="{D6327844-FA4B-DB47-A87D-02AD10FCFD4F}"/>
                  </a:ext>
                </a:extLst>
              </p:cNvPr>
              <p:cNvSpPr/>
              <p:nvPr/>
            </p:nvSpPr>
            <p:spPr>
              <a:xfrm>
                <a:off x="754380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A8F92464-860D-6F43-A306-1874BB9E4E92}"/>
                  </a:ext>
                </a:extLst>
              </p:cNvPr>
              <p:cNvSpPr/>
              <p:nvPr/>
            </p:nvSpPr>
            <p:spPr>
              <a:xfrm>
                <a:off x="767468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Oval 198">
                <a:extLst>
                  <a:ext uri="{FF2B5EF4-FFF2-40B4-BE49-F238E27FC236}">
                    <a16:creationId xmlns:a16="http://schemas.microsoft.com/office/drawing/2014/main" id="{045542AE-65DE-0E40-A007-90312F202629}"/>
                  </a:ext>
                </a:extLst>
              </p:cNvPr>
              <p:cNvSpPr/>
              <p:nvPr/>
            </p:nvSpPr>
            <p:spPr>
              <a:xfrm>
                <a:off x="780557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97D68CFE-76D9-4344-BEA3-BD53CF644473}"/>
                  </a:ext>
                </a:extLst>
              </p:cNvPr>
              <p:cNvSpPr/>
              <p:nvPr/>
            </p:nvSpPr>
            <p:spPr>
              <a:xfrm>
                <a:off x="793645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06665784-33D6-AB48-AED6-762DBDF0BBC2}"/>
                  </a:ext>
                </a:extLst>
              </p:cNvPr>
              <p:cNvSpPr/>
              <p:nvPr/>
            </p:nvSpPr>
            <p:spPr>
              <a:xfrm>
                <a:off x="8067340" y="53159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F6E81901-BE10-0449-B013-18FFD86E5D5A}"/>
                </a:ext>
              </a:extLst>
            </p:cNvPr>
            <p:cNvGrpSpPr/>
            <p:nvPr/>
          </p:nvGrpSpPr>
          <p:grpSpPr>
            <a:xfrm>
              <a:off x="7543800" y="646343"/>
              <a:ext cx="590775" cy="67236"/>
              <a:chOff x="7543800" y="646343"/>
              <a:chExt cx="590775" cy="67236"/>
            </a:xfrm>
            <a:grpFill/>
          </p:grpSpPr>
          <p:sp>
            <p:nvSpPr>
              <p:cNvPr id="192" name="Oval 191">
                <a:extLst>
                  <a:ext uri="{FF2B5EF4-FFF2-40B4-BE49-F238E27FC236}">
                    <a16:creationId xmlns:a16="http://schemas.microsoft.com/office/drawing/2014/main" id="{FDBC77A3-6950-D747-80A1-573286C54351}"/>
                  </a:ext>
                </a:extLst>
              </p:cNvPr>
              <p:cNvSpPr/>
              <p:nvPr/>
            </p:nvSpPr>
            <p:spPr>
              <a:xfrm>
                <a:off x="754380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Oval 192">
                <a:extLst>
                  <a:ext uri="{FF2B5EF4-FFF2-40B4-BE49-F238E27FC236}">
                    <a16:creationId xmlns:a16="http://schemas.microsoft.com/office/drawing/2014/main" id="{9CD7813F-209A-4E4C-8576-D018FED1A950}"/>
                  </a:ext>
                </a:extLst>
              </p:cNvPr>
              <p:cNvSpPr/>
              <p:nvPr/>
            </p:nvSpPr>
            <p:spPr>
              <a:xfrm>
                <a:off x="767468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Oval 193">
                <a:extLst>
                  <a:ext uri="{FF2B5EF4-FFF2-40B4-BE49-F238E27FC236}">
                    <a16:creationId xmlns:a16="http://schemas.microsoft.com/office/drawing/2014/main" id="{704DC8F7-12F0-9A42-8F52-2E2C9D79ED0A}"/>
                  </a:ext>
                </a:extLst>
              </p:cNvPr>
              <p:cNvSpPr/>
              <p:nvPr/>
            </p:nvSpPr>
            <p:spPr>
              <a:xfrm>
                <a:off x="780557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Oval 194">
                <a:extLst>
                  <a:ext uri="{FF2B5EF4-FFF2-40B4-BE49-F238E27FC236}">
                    <a16:creationId xmlns:a16="http://schemas.microsoft.com/office/drawing/2014/main" id="{832C3197-3AEE-E74B-8C1F-4693CF889093}"/>
                  </a:ext>
                </a:extLst>
              </p:cNvPr>
              <p:cNvSpPr/>
              <p:nvPr/>
            </p:nvSpPr>
            <p:spPr>
              <a:xfrm>
                <a:off x="793645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7F83B416-A97E-FF4C-B846-CBB031B63345}"/>
                  </a:ext>
                </a:extLst>
              </p:cNvPr>
              <p:cNvSpPr/>
              <p:nvPr/>
            </p:nvSpPr>
            <p:spPr>
              <a:xfrm>
                <a:off x="8067340" y="64634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576F6F98-E6FE-E642-9610-7A5CAC2356AF}"/>
              </a:ext>
            </a:extLst>
          </p:cNvPr>
          <p:cNvSpPr txBox="1"/>
          <p:nvPr userDrawn="1"/>
        </p:nvSpPr>
        <p:spPr>
          <a:xfrm rot="16200000">
            <a:off x="-836795" y="2319637"/>
            <a:ext cx="2953373" cy="13849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r"/>
            <a:r>
              <a:rPr lang="en-US" sz="900" kern="800" spc="200" baseline="0">
                <a:solidFill>
                  <a:schemeClr val="bg1"/>
                </a:solidFill>
              </a:rPr>
              <a:t>DECK TITLE OR OTHER (EDIT ON MASTER)</a:t>
            </a:r>
          </a:p>
        </p:txBody>
      </p:sp>
    </p:spTree>
    <p:extLst>
      <p:ext uri="{BB962C8B-B14F-4D97-AF65-F5344CB8AC3E}">
        <p14:creationId xmlns:p14="http://schemas.microsoft.com/office/powerpoint/2010/main" val="399743715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 th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F1D458-D634-BC49-B5AD-B81F54D6E388}"/>
              </a:ext>
            </a:extLst>
          </p:cNvPr>
          <p:cNvGrpSpPr/>
          <p:nvPr userDrawn="1"/>
        </p:nvGrpSpPr>
        <p:grpSpPr>
          <a:xfrm>
            <a:off x="488347" y="633791"/>
            <a:ext cx="175450" cy="136055"/>
            <a:chOff x="11343190" y="687636"/>
            <a:chExt cx="274320" cy="212725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98ECBF-783D-124F-A764-236EEB0DC6A0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725DF0-2BCF-8249-AAC5-78F7F594315F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89B61B6-9BDB-FB44-B378-F96AFB860B19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56B7EE8-1931-C649-B12A-9B07F0D0D25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C67885-D7EC-F54D-9FA7-B74104BB22BA}"/>
              </a:ext>
            </a:extLst>
          </p:cNvPr>
          <p:cNvCxnSpPr>
            <a:cxnSpLocks/>
          </p:cNvCxnSpPr>
          <p:nvPr userDrawn="1"/>
        </p:nvCxnSpPr>
        <p:spPr>
          <a:xfrm>
            <a:off x="576072" y="914400"/>
            <a:ext cx="0" cy="5029200"/>
          </a:xfrm>
          <a:prstGeom prst="line">
            <a:avLst/>
          </a:prstGeom>
          <a:ln w="12700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E3AB95-4D16-4E4C-9676-FA59758CF6C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21118" y="-1"/>
            <a:ext cx="4570882" cy="6857991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64A7E4-6721-2A43-8F3D-2A1DC5FAC05F}"/>
              </a:ext>
            </a:extLst>
          </p:cNvPr>
          <p:cNvSpPr txBox="1"/>
          <p:nvPr userDrawn="1"/>
        </p:nvSpPr>
        <p:spPr>
          <a:xfrm>
            <a:off x="1142999" y="601565"/>
            <a:ext cx="5427129" cy="184666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30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DECK TITLE (EDIT ON MASTER SLIDE)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1EACB620-803E-A649-8EE2-40405D0AC9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40560" y="6036960"/>
            <a:ext cx="1895661" cy="456706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Select Logo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4159A85-EC93-5D4D-82FC-24AD8E4028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3000" y="914400"/>
            <a:ext cx="5741877" cy="443198"/>
          </a:xfrm>
        </p:spPr>
        <p:txBody>
          <a:bodyPr/>
          <a:lstStyle/>
          <a:p>
            <a:r>
              <a:rPr lang="en-US"/>
              <a:t>Click to add one-line slide title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DF472A4-DD22-6C47-A288-347E1797915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43000" y="1502152"/>
            <a:ext cx="5741881" cy="22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/>
            </a:lvl1pPr>
            <a:lvl2pPr indent="0">
              <a:spcAft>
                <a:spcPts val="600"/>
              </a:spcAft>
              <a:defRPr/>
            </a:lvl2pPr>
            <a:lvl3pPr indent="0">
              <a:spcAft>
                <a:spcPts val="600"/>
              </a:spcAft>
              <a:buFont typeface="System Font Regular"/>
              <a:buChar char="-"/>
              <a:defRPr/>
            </a:lvl3pPr>
          </a:lstStyle>
          <a:p>
            <a:pPr lvl="0"/>
            <a:r>
              <a:rPr lang="en-US"/>
              <a:t>Click to enter slide text</a:t>
            </a:r>
          </a:p>
        </p:txBody>
      </p:sp>
    </p:spTree>
    <p:extLst>
      <p:ext uri="{BB962C8B-B14F-4D97-AF65-F5344CB8AC3E}">
        <p14:creationId xmlns:p14="http://schemas.microsoft.com/office/powerpoint/2010/main" val="265738794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 th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3D7243D9-5DB4-9241-A111-90F422709DA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148169" y="6036960"/>
            <a:ext cx="1895661" cy="456706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Select Logo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8788" y="914400"/>
            <a:ext cx="5741890" cy="799450"/>
          </a:xfr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Click to add a slide title. Can be two lines if needed.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71F258-1A68-4C4E-8346-5C0E931AB528}"/>
              </a:ext>
            </a:extLst>
          </p:cNvPr>
          <p:cNvSpPr txBox="1"/>
          <p:nvPr userDrawn="1"/>
        </p:nvSpPr>
        <p:spPr>
          <a:xfrm>
            <a:off x="5768787" y="585180"/>
            <a:ext cx="4570881" cy="184666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30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DECK TITLE (EDIT ON MASTER SLIDE)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F1D458-D634-BC49-B5AD-B81F54D6E388}"/>
              </a:ext>
            </a:extLst>
          </p:cNvPr>
          <p:cNvGrpSpPr/>
          <p:nvPr userDrawn="1"/>
        </p:nvGrpSpPr>
        <p:grpSpPr>
          <a:xfrm>
            <a:off x="5114135" y="633791"/>
            <a:ext cx="175450" cy="136055"/>
            <a:chOff x="11343190" y="687636"/>
            <a:chExt cx="274320" cy="212725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98ECBF-783D-124F-A764-236EEB0DC6A0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725DF0-2BCF-8249-AAC5-78F7F594315F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89B61B6-9BDB-FB44-B378-F96AFB860B19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56B7EE8-1931-C649-B12A-9B07F0D0D25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C67885-D7EC-F54D-9FA7-B74104BB22BA}"/>
              </a:ext>
            </a:extLst>
          </p:cNvPr>
          <p:cNvCxnSpPr>
            <a:cxnSpLocks/>
          </p:cNvCxnSpPr>
          <p:nvPr userDrawn="1"/>
        </p:nvCxnSpPr>
        <p:spPr>
          <a:xfrm>
            <a:off x="5201860" y="914400"/>
            <a:ext cx="0" cy="5029200"/>
          </a:xfrm>
          <a:prstGeom prst="line">
            <a:avLst/>
          </a:prstGeom>
          <a:ln w="12700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E3AB95-4D16-4E4C-9676-FA59758CF6C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4570882" cy="6857991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DCA9D59-E772-EB4E-ABE6-F3108BA6D15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8787" y="2000437"/>
            <a:ext cx="5741881" cy="22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/>
            </a:lvl1pPr>
            <a:lvl2pPr indent="0">
              <a:spcAft>
                <a:spcPts val="600"/>
              </a:spcAft>
              <a:defRPr/>
            </a:lvl2pPr>
            <a:lvl3pPr indent="0">
              <a:spcAft>
                <a:spcPts val="600"/>
              </a:spcAft>
              <a:buFont typeface="System Font Regular"/>
              <a:buChar char="-"/>
              <a:defRPr/>
            </a:lvl3pPr>
          </a:lstStyle>
          <a:p>
            <a:pPr lvl="0"/>
            <a:r>
              <a:rPr lang="en-US"/>
              <a:t>Click to enter slide text</a:t>
            </a:r>
          </a:p>
        </p:txBody>
      </p:sp>
    </p:spTree>
    <p:extLst>
      <p:ext uri="{BB962C8B-B14F-4D97-AF65-F5344CB8AC3E}">
        <p14:creationId xmlns:p14="http://schemas.microsoft.com/office/powerpoint/2010/main" val="61427165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o Se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3000" y="914400"/>
            <a:ext cx="10515600" cy="443198"/>
          </a:xfrm>
        </p:spPr>
        <p:txBody>
          <a:bodyPr/>
          <a:lstStyle/>
          <a:p>
            <a:r>
              <a:rPr lang="en-US"/>
              <a:t>Click to add one-line slide 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71F258-1A68-4C4E-8346-5C0E931AB528}"/>
              </a:ext>
            </a:extLst>
          </p:cNvPr>
          <p:cNvSpPr txBox="1"/>
          <p:nvPr userDrawn="1"/>
        </p:nvSpPr>
        <p:spPr>
          <a:xfrm>
            <a:off x="1142998" y="601565"/>
            <a:ext cx="6132445" cy="168277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all" spc="30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“</a:t>
            </a:r>
            <a:r>
              <a:rPr kumimoji="0" lang="en-US" sz="900" b="0" i="0" u="none" strike="noStrike" kern="1200" cap="all" spc="300" normalizeH="0" baseline="0" noProof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ARMy</a:t>
            </a:r>
            <a:r>
              <a:rPr kumimoji="0" lang="en-US" sz="900" b="0" i="0" u="none" strike="noStrike" kern="1200" cap="all" spc="30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 Fuzzing”: Efficient Fuzzing on Commodity, Portable Devices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F1D458-D634-BC49-B5AD-B81F54D6E388}"/>
              </a:ext>
            </a:extLst>
          </p:cNvPr>
          <p:cNvGrpSpPr/>
          <p:nvPr userDrawn="1"/>
        </p:nvGrpSpPr>
        <p:grpSpPr>
          <a:xfrm>
            <a:off x="488347" y="633791"/>
            <a:ext cx="175450" cy="136055"/>
            <a:chOff x="11343190" y="687636"/>
            <a:chExt cx="274320" cy="212725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98ECBF-783D-124F-A764-236EEB0DC6A0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725DF0-2BCF-8249-AAC5-78F7F594315F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89B61B6-9BDB-FB44-B378-F96AFB860B19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56B7EE8-1931-C649-B12A-9B07F0D0D25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C67885-D7EC-F54D-9FA7-B74104BB22BA}"/>
              </a:ext>
            </a:extLst>
          </p:cNvPr>
          <p:cNvCxnSpPr>
            <a:cxnSpLocks/>
          </p:cNvCxnSpPr>
          <p:nvPr userDrawn="1"/>
        </p:nvCxnSpPr>
        <p:spPr>
          <a:xfrm>
            <a:off x="576072" y="914400"/>
            <a:ext cx="0" cy="5325035"/>
          </a:xfrm>
          <a:prstGeom prst="line">
            <a:avLst/>
          </a:prstGeom>
          <a:ln w="12700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FF2A062-9F55-E247-BBDC-EC9166413B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762939" y="313140"/>
            <a:ext cx="1895661" cy="456706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Select Logo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27F2857-5BDD-1A41-9B67-E94719B8A62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43000" y="1502152"/>
            <a:ext cx="5741881" cy="22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/>
            </a:lvl1pPr>
            <a:lvl2pPr indent="0">
              <a:spcAft>
                <a:spcPts val="600"/>
              </a:spcAft>
              <a:defRPr/>
            </a:lvl2pPr>
            <a:lvl3pPr indent="0">
              <a:spcAft>
                <a:spcPts val="600"/>
              </a:spcAft>
              <a:buFont typeface="System Font Regular"/>
              <a:buChar char="-"/>
              <a:defRPr/>
            </a:lvl3pPr>
          </a:lstStyle>
          <a:p>
            <a:pPr lvl="0"/>
            <a:r>
              <a:rPr lang="en-US"/>
              <a:t>Click to enter slide text</a:t>
            </a:r>
          </a:p>
        </p:txBody>
      </p:sp>
    </p:spTree>
    <p:extLst>
      <p:ext uri="{BB962C8B-B14F-4D97-AF65-F5344CB8AC3E}">
        <p14:creationId xmlns:p14="http://schemas.microsoft.com/office/powerpoint/2010/main" val="19899722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208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ed Content with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C937C19-40A7-4941-A7B7-193636B91242}"/>
              </a:ext>
            </a:extLst>
          </p:cNvPr>
          <p:cNvGrpSpPr/>
          <p:nvPr userDrawn="1"/>
        </p:nvGrpSpPr>
        <p:grpSpPr>
          <a:xfrm>
            <a:off x="8040556" y="5630732"/>
            <a:ext cx="3910389" cy="288432"/>
            <a:chOff x="7584141" y="1424618"/>
            <a:chExt cx="3910389" cy="288432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895EF06-2B98-EA40-9019-2F4D162B19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84141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C183929-8787-BC4E-8C9C-DBB8276B38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13410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AC3E16-44E6-4F47-8EB0-2155EFC5DE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2679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9325CAC-3EBC-3446-AD4E-8C2B21A9E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71948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081357C-2AB3-5C43-85B9-DA4A8AE90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01217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BD36AFE-E88F-AD45-85FB-6B5DCD2786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30486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DBD0829-F10F-B844-B22C-E3F1EAD61A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9755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E4C85DB-253B-8946-88C0-B7331EABFA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89024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BB5419-F09D-434D-943C-0DE0034C05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18293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5EB7D54-4AF8-6F4B-B573-6A4608E69D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47562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3DE085B-472B-7C4F-88F7-EFCED6A04B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76831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7A3916C-6389-1642-9CA5-0BE7644E50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06098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FEA01D7-B404-904A-96AB-35CC4DF9FF23}"/>
              </a:ext>
            </a:extLst>
          </p:cNvPr>
          <p:cNvGrpSpPr/>
          <p:nvPr userDrawn="1"/>
        </p:nvGrpSpPr>
        <p:grpSpPr>
          <a:xfrm>
            <a:off x="401059" y="399023"/>
            <a:ext cx="274320" cy="212725"/>
            <a:chOff x="11343190" y="687636"/>
            <a:chExt cx="274320" cy="212725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05158E5-473B-6748-867B-510B22C34E5A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0014D27-F161-A445-B952-160EF4D746ED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9FEAE8E-A6C4-034D-8A1E-9CF18904A23D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3F14729-8C34-AF40-9580-0066A5A12A2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1B8E7794-72D8-3143-BE21-F0E03CCE1A96}"/>
              </a:ext>
            </a:extLst>
          </p:cNvPr>
          <p:cNvSpPr/>
          <p:nvPr userDrawn="1"/>
        </p:nvSpPr>
        <p:spPr>
          <a:xfrm>
            <a:off x="0" y="4861932"/>
            <a:ext cx="579863" cy="19960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LT Std" pitchFamily="2" charset="0"/>
              <a:ea typeface="+mn-ea"/>
              <a:cs typeface="+mn-cs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5843A35-E997-2849-9ADF-E62F84C88443}"/>
              </a:ext>
            </a:extLst>
          </p:cNvPr>
          <p:cNvGrpSpPr/>
          <p:nvPr userDrawn="1"/>
        </p:nvGrpSpPr>
        <p:grpSpPr>
          <a:xfrm>
            <a:off x="4766668" y="5533507"/>
            <a:ext cx="502600" cy="744358"/>
            <a:chOff x="7543800" y="-161366"/>
            <a:chExt cx="590775" cy="874945"/>
          </a:xfrm>
          <a:solidFill>
            <a:schemeClr val="accent1"/>
          </a:solidFill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DCD7467D-A401-7948-9405-D8DF370C99F9}"/>
                </a:ext>
              </a:extLst>
            </p:cNvPr>
            <p:cNvGrpSpPr/>
            <p:nvPr/>
          </p:nvGrpSpPr>
          <p:grpSpPr>
            <a:xfrm>
              <a:off x="7543800" y="-161366"/>
              <a:ext cx="590775" cy="67236"/>
              <a:chOff x="7543800" y="-161366"/>
              <a:chExt cx="590775" cy="67236"/>
            </a:xfrm>
            <a:grpFill/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294C53F2-5FC4-2045-81EE-E5D1B1FCDFDC}"/>
                  </a:ext>
                </a:extLst>
              </p:cNvPr>
              <p:cNvSpPr/>
              <p:nvPr/>
            </p:nvSpPr>
            <p:spPr>
              <a:xfrm>
                <a:off x="754380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609C2E7C-6EA0-5A43-A50B-012653894CFD}"/>
                  </a:ext>
                </a:extLst>
              </p:cNvPr>
              <p:cNvSpPr/>
              <p:nvPr/>
            </p:nvSpPr>
            <p:spPr>
              <a:xfrm>
                <a:off x="767468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459FF796-E951-014A-93DA-249A34BCC6C3}"/>
                  </a:ext>
                </a:extLst>
              </p:cNvPr>
              <p:cNvSpPr/>
              <p:nvPr/>
            </p:nvSpPr>
            <p:spPr>
              <a:xfrm>
                <a:off x="780557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49F8C600-C2D9-3C42-8BBF-A8D8F9C386E8}"/>
                  </a:ext>
                </a:extLst>
              </p:cNvPr>
              <p:cNvSpPr/>
              <p:nvPr/>
            </p:nvSpPr>
            <p:spPr>
              <a:xfrm>
                <a:off x="793645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A6F999D5-0ED8-3D4D-B381-B37D252951E9}"/>
                  </a:ext>
                </a:extLst>
              </p:cNvPr>
              <p:cNvSpPr/>
              <p:nvPr/>
            </p:nvSpPr>
            <p:spPr>
              <a:xfrm>
                <a:off x="8067340" y="-16136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DDAB66F-4A22-3F4C-95A7-CFE12BA94972}"/>
                </a:ext>
              </a:extLst>
            </p:cNvPr>
            <p:cNvGrpSpPr/>
            <p:nvPr/>
          </p:nvGrpSpPr>
          <p:grpSpPr>
            <a:xfrm>
              <a:off x="7543800" y="-45979"/>
              <a:ext cx="590775" cy="67236"/>
              <a:chOff x="7543800" y="-44377"/>
              <a:chExt cx="590775" cy="67236"/>
            </a:xfrm>
            <a:grpFill/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880AB062-7DE0-0445-A537-9CAF21B803D3}"/>
                  </a:ext>
                </a:extLst>
              </p:cNvPr>
              <p:cNvSpPr/>
              <p:nvPr/>
            </p:nvSpPr>
            <p:spPr>
              <a:xfrm>
                <a:off x="754380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954B8CC9-8D60-0847-9839-0881E8321D83}"/>
                  </a:ext>
                </a:extLst>
              </p:cNvPr>
              <p:cNvSpPr/>
              <p:nvPr/>
            </p:nvSpPr>
            <p:spPr>
              <a:xfrm>
                <a:off x="767468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47DBE0A4-89CA-3248-A36C-20B54D2AEC90}"/>
                  </a:ext>
                </a:extLst>
              </p:cNvPr>
              <p:cNvSpPr/>
              <p:nvPr/>
            </p:nvSpPr>
            <p:spPr>
              <a:xfrm>
                <a:off x="780557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9CF07194-C2A2-134F-8164-13AA0EC58976}"/>
                  </a:ext>
                </a:extLst>
              </p:cNvPr>
              <p:cNvSpPr/>
              <p:nvPr/>
            </p:nvSpPr>
            <p:spPr>
              <a:xfrm>
                <a:off x="793645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B9C688A4-2395-7248-89EF-CB958D939986}"/>
                  </a:ext>
                </a:extLst>
              </p:cNvPr>
              <p:cNvSpPr/>
              <p:nvPr/>
            </p:nvSpPr>
            <p:spPr>
              <a:xfrm>
                <a:off x="8067340" y="-4437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362F58D-B0B4-2941-8C9C-73858832E2BD}"/>
                </a:ext>
              </a:extLst>
            </p:cNvPr>
            <p:cNvGrpSpPr/>
            <p:nvPr/>
          </p:nvGrpSpPr>
          <p:grpSpPr>
            <a:xfrm>
              <a:off x="7543800" y="69408"/>
              <a:ext cx="590775" cy="67236"/>
              <a:chOff x="7543800" y="72612"/>
              <a:chExt cx="590775" cy="67236"/>
            </a:xfrm>
            <a:grpFill/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B0A3173-CBD7-C543-BCB3-3D7B175BF0D1}"/>
                  </a:ext>
                </a:extLst>
              </p:cNvPr>
              <p:cNvSpPr/>
              <p:nvPr/>
            </p:nvSpPr>
            <p:spPr>
              <a:xfrm>
                <a:off x="754380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C270BE89-86B2-0C44-BFBF-E949724C76F5}"/>
                  </a:ext>
                </a:extLst>
              </p:cNvPr>
              <p:cNvSpPr/>
              <p:nvPr/>
            </p:nvSpPr>
            <p:spPr>
              <a:xfrm>
                <a:off x="767468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B0DBAAD5-0709-0249-AFE5-B51C1657F120}"/>
                  </a:ext>
                </a:extLst>
              </p:cNvPr>
              <p:cNvSpPr/>
              <p:nvPr/>
            </p:nvSpPr>
            <p:spPr>
              <a:xfrm>
                <a:off x="780557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2CED9AD7-8475-FF4E-83E0-447F5BFE04EC}"/>
                  </a:ext>
                </a:extLst>
              </p:cNvPr>
              <p:cNvSpPr/>
              <p:nvPr/>
            </p:nvSpPr>
            <p:spPr>
              <a:xfrm>
                <a:off x="793645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695308FC-9CD4-D84C-A31C-C90C9C0598CF}"/>
                  </a:ext>
                </a:extLst>
              </p:cNvPr>
              <p:cNvSpPr/>
              <p:nvPr/>
            </p:nvSpPr>
            <p:spPr>
              <a:xfrm>
                <a:off x="8067340" y="7261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9B9A97B-CF49-5D4C-945C-EFC829AF774E}"/>
                </a:ext>
              </a:extLst>
            </p:cNvPr>
            <p:cNvGrpSpPr/>
            <p:nvPr/>
          </p:nvGrpSpPr>
          <p:grpSpPr>
            <a:xfrm>
              <a:off x="7543800" y="184795"/>
              <a:ext cx="590775" cy="67236"/>
              <a:chOff x="7543800" y="187359"/>
              <a:chExt cx="590775" cy="67236"/>
            </a:xfrm>
            <a:grpFill/>
          </p:grpSpPr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E60AB1B0-C228-C841-BB3C-5D94CC192204}"/>
                  </a:ext>
                </a:extLst>
              </p:cNvPr>
              <p:cNvSpPr/>
              <p:nvPr/>
            </p:nvSpPr>
            <p:spPr>
              <a:xfrm>
                <a:off x="754380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CFFC430E-3504-DE4E-A27F-14AD0F843BED}"/>
                  </a:ext>
                </a:extLst>
              </p:cNvPr>
              <p:cNvSpPr/>
              <p:nvPr/>
            </p:nvSpPr>
            <p:spPr>
              <a:xfrm>
                <a:off x="767468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08D0CA93-8B91-EA48-9056-E6416966DF49}"/>
                  </a:ext>
                </a:extLst>
              </p:cNvPr>
              <p:cNvSpPr/>
              <p:nvPr/>
            </p:nvSpPr>
            <p:spPr>
              <a:xfrm>
                <a:off x="780557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4DD92517-6812-5149-92CF-50FCBD8A4701}"/>
                  </a:ext>
                </a:extLst>
              </p:cNvPr>
              <p:cNvSpPr/>
              <p:nvPr/>
            </p:nvSpPr>
            <p:spPr>
              <a:xfrm>
                <a:off x="793645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3B07E2EB-0D93-D14F-949B-7079E6A3BF89}"/>
                  </a:ext>
                </a:extLst>
              </p:cNvPr>
              <p:cNvSpPr/>
              <p:nvPr/>
            </p:nvSpPr>
            <p:spPr>
              <a:xfrm>
                <a:off x="8067340" y="187359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8F9E4E0-1FAD-7047-B470-3411288B1768}"/>
                </a:ext>
              </a:extLst>
            </p:cNvPr>
            <p:cNvGrpSpPr/>
            <p:nvPr/>
          </p:nvGrpSpPr>
          <p:grpSpPr>
            <a:xfrm>
              <a:off x="7543800" y="300182"/>
              <a:ext cx="590775" cy="67236"/>
              <a:chOff x="7543800" y="302105"/>
              <a:chExt cx="590775" cy="67236"/>
            </a:xfrm>
            <a:grpFill/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0D6521BF-1EDD-C041-BD26-356D0CF00950}"/>
                  </a:ext>
                </a:extLst>
              </p:cNvPr>
              <p:cNvSpPr/>
              <p:nvPr/>
            </p:nvSpPr>
            <p:spPr>
              <a:xfrm>
                <a:off x="754380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7B20D3A0-035A-124F-BF7E-9A4A631A2839}"/>
                  </a:ext>
                </a:extLst>
              </p:cNvPr>
              <p:cNvSpPr/>
              <p:nvPr/>
            </p:nvSpPr>
            <p:spPr>
              <a:xfrm>
                <a:off x="767468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E6EC0028-8852-614C-A343-C8946CC464CC}"/>
                  </a:ext>
                </a:extLst>
              </p:cNvPr>
              <p:cNvSpPr/>
              <p:nvPr/>
            </p:nvSpPr>
            <p:spPr>
              <a:xfrm>
                <a:off x="780557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0FF36CF9-7A74-3247-A88C-3A9DE3D92C83}"/>
                  </a:ext>
                </a:extLst>
              </p:cNvPr>
              <p:cNvSpPr/>
              <p:nvPr/>
            </p:nvSpPr>
            <p:spPr>
              <a:xfrm>
                <a:off x="793645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6B0927AF-DFD7-814F-8BD8-B9AC4554EBA6}"/>
                  </a:ext>
                </a:extLst>
              </p:cNvPr>
              <p:cNvSpPr/>
              <p:nvPr/>
            </p:nvSpPr>
            <p:spPr>
              <a:xfrm>
                <a:off x="8067340" y="30210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833CFF8-004C-5A45-93AE-F1B04D35CFEE}"/>
                </a:ext>
              </a:extLst>
            </p:cNvPr>
            <p:cNvGrpSpPr/>
            <p:nvPr/>
          </p:nvGrpSpPr>
          <p:grpSpPr>
            <a:xfrm>
              <a:off x="7543800" y="415569"/>
              <a:ext cx="590775" cy="67236"/>
              <a:chOff x="7543800" y="416851"/>
              <a:chExt cx="590775" cy="67236"/>
            </a:xfrm>
            <a:grpFill/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D3FBD0E7-31A0-F94A-BD70-EBF27530379E}"/>
                  </a:ext>
                </a:extLst>
              </p:cNvPr>
              <p:cNvSpPr/>
              <p:nvPr/>
            </p:nvSpPr>
            <p:spPr>
              <a:xfrm>
                <a:off x="754380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828E8659-FD62-734C-BAE4-77F5877C8AAB}"/>
                  </a:ext>
                </a:extLst>
              </p:cNvPr>
              <p:cNvSpPr/>
              <p:nvPr/>
            </p:nvSpPr>
            <p:spPr>
              <a:xfrm>
                <a:off x="767468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6EB55D90-3D86-974E-B5BE-1EF1542D5823}"/>
                  </a:ext>
                </a:extLst>
              </p:cNvPr>
              <p:cNvSpPr/>
              <p:nvPr/>
            </p:nvSpPr>
            <p:spPr>
              <a:xfrm>
                <a:off x="780557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DA2F6D66-F094-5941-BBC4-DFF532EA8A01}"/>
                  </a:ext>
                </a:extLst>
              </p:cNvPr>
              <p:cNvSpPr/>
              <p:nvPr/>
            </p:nvSpPr>
            <p:spPr>
              <a:xfrm>
                <a:off x="793645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190B44F1-1E8C-2B4E-A240-6FD37C76051F}"/>
                  </a:ext>
                </a:extLst>
              </p:cNvPr>
              <p:cNvSpPr/>
              <p:nvPr/>
            </p:nvSpPr>
            <p:spPr>
              <a:xfrm>
                <a:off x="8067340" y="416851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1A77F22-CD46-2242-A891-03E53836616E}"/>
                </a:ext>
              </a:extLst>
            </p:cNvPr>
            <p:cNvGrpSpPr/>
            <p:nvPr/>
          </p:nvGrpSpPr>
          <p:grpSpPr>
            <a:xfrm>
              <a:off x="7543800" y="530956"/>
              <a:ext cx="590775" cy="67236"/>
              <a:chOff x="7543800" y="531597"/>
              <a:chExt cx="590775" cy="67236"/>
            </a:xfrm>
            <a:grpFill/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8130E007-CA66-D641-82BF-0E7F3AED0738}"/>
                  </a:ext>
                </a:extLst>
              </p:cNvPr>
              <p:cNvSpPr/>
              <p:nvPr/>
            </p:nvSpPr>
            <p:spPr>
              <a:xfrm>
                <a:off x="754380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367D476D-5953-CD4B-88E4-15D729FF19B0}"/>
                  </a:ext>
                </a:extLst>
              </p:cNvPr>
              <p:cNvSpPr/>
              <p:nvPr/>
            </p:nvSpPr>
            <p:spPr>
              <a:xfrm>
                <a:off x="767468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AC75BE9D-7E96-854D-A01D-AE21601033E9}"/>
                  </a:ext>
                </a:extLst>
              </p:cNvPr>
              <p:cNvSpPr/>
              <p:nvPr/>
            </p:nvSpPr>
            <p:spPr>
              <a:xfrm>
                <a:off x="780557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E64E24A2-C705-6D42-83FE-170C07AC936B}"/>
                  </a:ext>
                </a:extLst>
              </p:cNvPr>
              <p:cNvSpPr/>
              <p:nvPr/>
            </p:nvSpPr>
            <p:spPr>
              <a:xfrm>
                <a:off x="793645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9E99AB5-FA5F-BC40-9EE2-4700BCEDFA37}"/>
                  </a:ext>
                </a:extLst>
              </p:cNvPr>
              <p:cNvSpPr/>
              <p:nvPr/>
            </p:nvSpPr>
            <p:spPr>
              <a:xfrm>
                <a:off x="8067340" y="53159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E7BFB8A-7AA7-B048-8829-1AB01E305AF0}"/>
                </a:ext>
              </a:extLst>
            </p:cNvPr>
            <p:cNvGrpSpPr/>
            <p:nvPr/>
          </p:nvGrpSpPr>
          <p:grpSpPr>
            <a:xfrm>
              <a:off x="7543800" y="646343"/>
              <a:ext cx="590775" cy="67236"/>
              <a:chOff x="7543800" y="646343"/>
              <a:chExt cx="590775" cy="67236"/>
            </a:xfrm>
            <a:grpFill/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C159488D-2C14-4C46-AAFA-07834965055F}"/>
                  </a:ext>
                </a:extLst>
              </p:cNvPr>
              <p:cNvSpPr/>
              <p:nvPr/>
            </p:nvSpPr>
            <p:spPr>
              <a:xfrm>
                <a:off x="754380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85CC224E-6F7F-8741-8D82-5728A5B414C9}"/>
                  </a:ext>
                </a:extLst>
              </p:cNvPr>
              <p:cNvSpPr/>
              <p:nvPr/>
            </p:nvSpPr>
            <p:spPr>
              <a:xfrm>
                <a:off x="767468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118A8A83-0307-2B47-9FC8-157B5CD3C696}"/>
                  </a:ext>
                </a:extLst>
              </p:cNvPr>
              <p:cNvSpPr/>
              <p:nvPr/>
            </p:nvSpPr>
            <p:spPr>
              <a:xfrm>
                <a:off x="780557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683E58EC-55E2-434B-B722-5DBE8A13F37C}"/>
                  </a:ext>
                </a:extLst>
              </p:cNvPr>
              <p:cNvSpPr/>
              <p:nvPr/>
            </p:nvSpPr>
            <p:spPr>
              <a:xfrm>
                <a:off x="793645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09B6F27C-DA8B-1043-8A3A-33E5826F3060}"/>
                  </a:ext>
                </a:extLst>
              </p:cNvPr>
              <p:cNvSpPr/>
              <p:nvPr/>
            </p:nvSpPr>
            <p:spPr>
              <a:xfrm>
                <a:off x="8067340" y="64634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4" name="Title 1">
            <a:extLst>
              <a:ext uri="{FF2B5EF4-FFF2-40B4-BE49-F238E27FC236}">
                <a16:creationId xmlns:a16="http://schemas.microsoft.com/office/drawing/2014/main" id="{6427E4E8-5D51-204C-849F-C9236A62C23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8927" y="1371600"/>
            <a:ext cx="4615014" cy="1640898"/>
          </a:xfrm>
        </p:spPr>
        <p:txBody>
          <a:bodyPr anchor="t"/>
          <a:lstStyle>
            <a:lvl1pPr algn="l">
              <a:lnSpc>
                <a:spcPct val="80000"/>
              </a:lnSpc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/>
              <a:t>This slide is used to highlight some form of content </a:t>
            </a:r>
          </a:p>
        </p:txBody>
      </p:sp>
      <p:sp>
        <p:nvSpPr>
          <p:cNvPr id="86" name="Picture Placeholder 9">
            <a:extLst>
              <a:ext uri="{FF2B5EF4-FFF2-40B4-BE49-F238E27FC236}">
                <a16:creationId xmlns:a16="http://schemas.microsoft.com/office/drawing/2014/main" id="{9FAD2C67-689A-3C4A-8CE9-C88D63CA96A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68927" y="5402146"/>
            <a:ext cx="3086115" cy="966114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Select Logo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1E887DE2-31FB-5E44-AC0C-85A687E031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68425" y="3291944"/>
            <a:ext cx="4386263" cy="664797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Add a sentence of descriptive text if needed.</a:t>
            </a:r>
          </a:p>
        </p:txBody>
      </p:sp>
      <p:sp>
        <p:nvSpPr>
          <p:cNvPr id="87" name="Picture Placeholder 4">
            <a:extLst>
              <a:ext uri="{FF2B5EF4-FFF2-40B4-BE49-F238E27FC236}">
                <a16:creationId xmlns:a16="http://schemas.microsoft.com/office/drawing/2014/main" id="{53C12934-8489-ED47-9677-0D9506BDC2B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75344" y="1371601"/>
            <a:ext cx="5629077" cy="3697940"/>
          </a:xfrm>
        </p:spPr>
        <p:txBody>
          <a:bodyPr anchor="ctr"/>
          <a:lstStyle>
            <a:lvl1pPr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Main Slide Deck Photo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D3EF107-8AE8-8442-810E-58D020DFC7E4}"/>
              </a:ext>
            </a:extLst>
          </p:cNvPr>
          <p:cNvSpPr txBox="1"/>
          <p:nvPr userDrawn="1"/>
        </p:nvSpPr>
        <p:spPr>
          <a:xfrm rot="16200000">
            <a:off x="-966073" y="3123149"/>
            <a:ext cx="2953373" cy="13849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US" sz="900" kern="800" spc="200" baseline="0">
                <a:solidFill>
                  <a:schemeClr val="tx2"/>
                </a:solidFill>
              </a:rPr>
              <a:t>DECK TITLE OR OTHER (EDIT ON MASTER)</a:t>
            </a:r>
          </a:p>
        </p:txBody>
      </p:sp>
    </p:spTree>
    <p:extLst>
      <p:ext uri="{BB962C8B-B14F-4D97-AF65-F5344CB8AC3E}">
        <p14:creationId xmlns:p14="http://schemas.microsoft.com/office/powerpoint/2010/main" val="22804344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208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ed Content with 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C937C19-40A7-4941-A7B7-193636B91242}"/>
              </a:ext>
            </a:extLst>
          </p:cNvPr>
          <p:cNvGrpSpPr/>
          <p:nvPr userDrawn="1"/>
        </p:nvGrpSpPr>
        <p:grpSpPr>
          <a:xfrm>
            <a:off x="8040556" y="1371600"/>
            <a:ext cx="3910389" cy="288432"/>
            <a:chOff x="7584141" y="1424618"/>
            <a:chExt cx="3910389" cy="288432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895EF06-2B98-EA40-9019-2F4D162B19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84141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C183929-8787-BC4E-8C9C-DBB8276B38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13410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AC3E16-44E6-4F47-8EB0-2155EFC5DE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2679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9325CAC-3EBC-3446-AD4E-8C2B21A9E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71948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081357C-2AB3-5C43-85B9-DA4A8AE90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01217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BD36AFE-E88F-AD45-85FB-6B5DCD2786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30486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DBD0829-F10F-B844-B22C-E3F1EAD61A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9755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E4C85DB-253B-8946-88C0-B7331EABFA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89024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BB5419-F09D-434D-943C-0DE0034C05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18293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5EB7D54-4AF8-6F4B-B573-6A4608E69D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47562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3DE085B-472B-7C4F-88F7-EFCED6A04B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76831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7A3916C-6389-1642-9CA5-0BE7644E50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06098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FEA01D7-B404-904A-96AB-35CC4DF9FF23}"/>
              </a:ext>
            </a:extLst>
          </p:cNvPr>
          <p:cNvGrpSpPr/>
          <p:nvPr userDrawn="1"/>
        </p:nvGrpSpPr>
        <p:grpSpPr>
          <a:xfrm>
            <a:off x="401059" y="399023"/>
            <a:ext cx="274320" cy="212725"/>
            <a:chOff x="11343190" y="687636"/>
            <a:chExt cx="274320" cy="212725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05158E5-473B-6748-867B-510B22C34E5A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0014D27-F161-A445-B952-160EF4D746ED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9FEAE8E-A6C4-034D-8A1E-9CF18904A23D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3F14729-8C34-AF40-9580-0066A5A12A2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1B8E7794-72D8-3143-BE21-F0E03CCE1A96}"/>
              </a:ext>
            </a:extLst>
          </p:cNvPr>
          <p:cNvSpPr/>
          <p:nvPr userDrawn="1"/>
        </p:nvSpPr>
        <p:spPr>
          <a:xfrm>
            <a:off x="0" y="4861932"/>
            <a:ext cx="579863" cy="19960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LT Std" pitchFamily="2" charset="0"/>
              <a:ea typeface="+mn-ea"/>
              <a:cs typeface="+mn-cs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5843A35-E997-2849-9ADF-E62F84C88443}"/>
              </a:ext>
            </a:extLst>
          </p:cNvPr>
          <p:cNvGrpSpPr/>
          <p:nvPr userDrawn="1"/>
        </p:nvGrpSpPr>
        <p:grpSpPr>
          <a:xfrm>
            <a:off x="6092573" y="5533507"/>
            <a:ext cx="502600" cy="744358"/>
            <a:chOff x="7543800" y="-161366"/>
            <a:chExt cx="590775" cy="874945"/>
          </a:xfrm>
          <a:solidFill>
            <a:schemeClr val="accent1"/>
          </a:solidFill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DCD7467D-A401-7948-9405-D8DF370C99F9}"/>
                </a:ext>
              </a:extLst>
            </p:cNvPr>
            <p:cNvGrpSpPr/>
            <p:nvPr/>
          </p:nvGrpSpPr>
          <p:grpSpPr>
            <a:xfrm>
              <a:off x="7543800" y="-161366"/>
              <a:ext cx="590775" cy="67236"/>
              <a:chOff x="7543800" y="-161366"/>
              <a:chExt cx="590775" cy="67236"/>
            </a:xfrm>
            <a:grpFill/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294C53F2-5FC4-2045-81EE-E5D1B1FCDFDC}"/>
                  </a:ext>
                </a:extLst>
              </p:cNvPr>
              <p:cNvSpPr/>
              <p:nvPr/>
            </p:nvSpPr>
            <p:spPr>
              <a:xfrm>
                <a:off x="754380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609C2E7C-6EA0-5A43-A50B-012653894CFD}"/>
                  </a:ext>
                </a:extLst>
              </p:cNvPr>
              <p:cNvSpPr/>
              <p:nvPr/>
            </p:nvSpPr>
            <p:spPr>
              <a:xfrm>
                <a:off x="767468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459FF796-E951-014A-93DA-249A34BCC6C3}"/>
                  </a:ext>
                </a:extLst>
              </p:cNvPr>
              <p:cNvSpPr/>
              <p:nvPr/>
            </p:nvSpPr>
            <p:spPr>
              <a:xfrm>
                <a:off x="780557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49F8C600-C2D9-3C42-8BBF-A8D8F9C386E8}"/>
                  </a:ext>
                </a:extLst>
              </p:cNvPr>
              <p:cNvSpPr/>
              <p:nvPr/>
            </p:nvSpPr>
            <p:spPr>
              <a:xfrm>
                <a:off x="793645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A6F999D5-0ED8-3D4D-B381-B37D252951E9}"/>
                  </a:ext>
                </a:extLst>
              </p:cNvPr>
              <p:cNvSpPr/>
              <p:nvPr/>
            </p:nvSpPr>
            <p:spPr>
              <a:xfrm>
                <a:off x="8067340" y="-16136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DDAB66F-4A22-3F4C-95A7-CFE12BA94972}"/>
                </a:ext>
              </a:extLst>
            </p:cNvPr>
            <p:cNvGrpSpPr/>
            <p:nvPr/>
          </p:nvGrpSpPr>
          <p:grpSpPr>
            <a:xfrm>
              <a:off x="7543800" y="-45979"/>
              <a:ext cx="590775" cy="67236"/>
              <a:chOff x="7543800" y="-44377"/>
              <a:chExt cx="590775" cy="67236"/>
            </a:xfrm>
            <a:grpFill/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880AB062-7DE0-0445-A537-9CAF21B803D3}"/>
                  </a:ext>
                </a:extLst>
              </p:cNvPr>
              <p:cNvSpPr/>
              <p:nvPr/>
            </p:nvSpPr>
            <p:spPr>
              <a:xfrm>
                <a:off x="754380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954B8CC9-8D60-0847-9839-0881E8321D83}"/>
                  </a:ext>
                </a:extLst>
              </p:cNvPr>
              <p:cNvSpPr/>
              <p:nvPr/>
            </p:nvSpPr>
            <p:spPr>
              <a:xfrm>
                <a:off x="767468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47DBE0A4-89CA-3248-A36C-20B54D2AEC90}"/>
                  </a:ext>
                </a:extLst>
              </p:cNvPr>
              <p:cNvSpPr/>
              <p:nvPr/>
            </p:nvSpPr>
            <p:spPr>
              <a:xfrm>
                <a:off x="780557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9CF07194-C2A2-134F-8164-13AA0EC58976}"/>
                  </a:ext>
                </a:extLst>
              </p:cNvPr>
              <p:cNvSpPr/>
              <p:nvPr/>
            </p:nvSpPr>
            <p:spPr>
              <a:xfrm>
                <a:off x="793645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B9C688A4-2395-7248-89EF-CB958D939986}"/>
                  </a:ext>
                </a:extLst>
              </p:cNvPr>
              <p:cNvSpPr/>
              <p:nvPr/>
            </p:nvSpPr>
            <p:spPr>
              <a:xfrm>
                <a:off x="8067340" y="-4437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362F58D-B0B4-2941-8C9C-73858832E2BD}"/>
                </a:ext>
              </a:extLst>
            </p:cNvPr>
            <p:cNvGrpSpPr/>
            <p:nvPr/>
          </p:nvGrpSpPr>
          <p:grpSpPr>
            <a:xfrm>
              <a:off x="7543800" y="69408"/>
              <a:ext cx="590775" cy="67236"/>
              <a:chOff x="7543800" y="72612"/>
              <a:chExt cx="590775" cy="67236"/>
            </a:xfrm>
            <a:grpFill/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B0A3173-CBD7-C543-BCB3-3D7B175BF0D1}"/>
                  </a:ext>
                </a:extLst>
              </p:cNvPr>
              <p:cNvSpPr/>
              <p:nvPr/>
            </p:nvSpPr>
            <p:spPr>
              <a:xfrm>
                <a:off x="754380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C270BE89-86B2-0C44-BFBF-E949724C76F5}"/>
                  </a:ext>
                </a:extLst>
              </p:cNvPr>
              <p:cNvSpPr/>
              <p:nvPr/>
            </p:nvSpPr>
            <p:spPr>
              <a:xfrm>
                <a:off x="767468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B0DBAAD5-0709-0249-AFE5-B51C1657F120}"/>
                  </a:ext>
                </a:extLst>
              </p:cNvPr>
              <p:cNvSpPr/>
              <p:nvPr/>
            </p:nvSpPr>
            <p:spPr>
              <a:xfrm>
                <a:off x="780557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2CED9AD7-8475-FF4E-83E0-447F5BFE04EC}"/>
                  </a:ext>
                </a:extLst>
              </p:cNvPr>
              <p:cNvSpPr/>
              <p:nvPr/>
            </p:nvSpPr>
            <p:spPr>
              <a:xfrm>
                <a:off x="793645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695308FC-9CD4-D84C-A31C-C90C9C0598CF}"/>
                  </a:ext>
                </a:extLst>
              </p:cNvPr>
              <p:cNvSpPr/>
              <p:nvPr/>
            </p:nvSpPr>
            <p:spPr>
              <a:xfrm>
                <a:off x="8067340" y="7261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9B9A97B-CF49-5D4C-945C-EFC829AF774E}"/>
                </a:ext>
              </a:extLst>
            </p:cNvPr>
            <p:cNvGrpSpPr/>
            <p:nvPr/>
          </p:nvGrpSpPr>
          <p:grpSpPr>
            <a:xfrm>
              <a:off x="7543800" y="184795"/>
              <a:ext cx="590775" cy="67236"/>
              <a:chOff x="7543800" y="187359"/>
              <a:chExt cx="590775" cy="67236"/>
            </a:xfrm>
            <a:grpFill/>
          </p:grpSpPr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E60AB1B0-C228-C841-BB3C-5D94CC192204}"/>
                  </a:ext>
                </a:extLst>
              </p:cNvPr>
              <p:cNvSpPr/>
              <p:nvPr/>
            </p:nvSpPr>
            <p:spPr>
              <a:xfrm>
                <a:off x="754380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CFFC430E-3504-DE4E-A27F-14AD0F843BED}"/>
                  </a:ext>
                </a:extLst>
              </p:cNvPr>
              <p:cNvSpPr/>
              <p:nvPr/>
            </p:nvSpPr>
            <p:spPr>
              <a:xfrm>
                <a:off x="767468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08D0CA93-8B91-EA48-9056-E6416966DF49}"/>
                  </a:ext>
                </a:extLst>
              </p:cNvPr>
              <p:cNvSpPr/>
              <p:nvPr/>
            </p:nvSpPr>
            <p:spPr>
              <a:xfrm>
                <a:off x="780557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4DD92517-6812-5149-92CF-50FCBD8A4701}"/>
                  </a:ext>
                </a:extLst>
              </p:cNvPr>
              <p:cNvSpPr/>
              <p:nvPr/>
            </p:nvSpPr>
            <p:spPr>
              <a:xfrm>
                <a:off x="793645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3B07E2EB-0D93-D14F-949B-7079E6A3BF89}"/>
                  </a:ext>
                </a:extLst>
              </p:cNvPr>
              <p:cNvSpPr/>
              <p:nvPr/>
            </p:nvSpPr>
            <p:spPr>
              <a:xfrm>
                <a:off x="8067340" y="187359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8F9E4E0-1FAD-7047-B470-3411288B1768}"/>
                </a:ext>
              </a:extLst>
            </p:cNvPr>
            <p:cNvGrpSpPr/>
            <p:nvPr/>
          </p:nvGrpSpPr>
          <p:grpSpPr>
            <a:xfrm>
              <a:off x="7543800" y="300182"/>
              <a:ext cx="590775" cy="67236"/>
              <a:chOff x="7543800" y="302105"/>
              <a:chExt cx="590775" cy="67236"/>
            </a:xfrm>
            <a:grpFill/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0D6521BF-1EDD-C041-BD26-356D0CF00950}"/>
                  </a:ext>
                </a:extLst>
              </p:cNvPr>
              <p:cNvSpPr/>
              <p:nvPr/>
            </p:nvSpPr>
            <p:spPr>
              <a:xfrm>
                <a:off x="754380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7B20D3A0-035A-124F-BF7E-9A4A631A2839}"/>
                  </a:ext>
                </a:extLst>
              </p:cNvPr>
              <p:cNvSpPr/>
              <p:nvPr/>
            </p:nvSpPr>
            <p:spPr>
              <a:xfrm>
                <a:off x="767468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E6EC0028-8852-614C-A343-C8946CC464CC}"/>
                  </a:ext>
                </a:extLst>
              </p:cNvPr>
              <p:cNvSpPr/>
              <p:nvPr/>
            </p:nvSpPr>
            <p:spPr>
              <a:xfrm>
                <a:off x="780557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0FF36CF9-7A74-3247-A88C-3A9DE3D92C83}"/>
                  </a:ext>
                </a:extLst>
              </p:cNvPr>
              <p:cNvSpPr/>
              <p:nvPr/>
            </p:nvSpPr>
            <p:spPr>
              <a:xfrm>
                <a:off x="793645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6B0927AF-DFD7-814F-8BD8-B9AC4554EBA6}"/>
                  </a:ext>
                </a:extLst>
              </p:cNvPr>
              <p:cNvSpPr/>
              <p:nvPr/>
            </p:nvSpPr>
            <p:spPr>
              <a:xfrm>
                <a:off x="8067340" y="30210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833CFF8-004C-5A45-93AE-F1B04D35CFEE}"/>
                </a:ext>
              </a:extLst>
            </p:cNvPr>
            <p:cNvGrpSpPr/>
            <p:nvPr/>
          </p:nvGrpSpPr>
          <p:grpSpPr>
            <a:xfrm>
              <a:off x="7543800" y="415569"/>
              <a:ext cx="590775" cy="67236"/>
              <a:chOff x="7543800" y="416851"/>
              <a:chExt cx="590775" cy="67236"/>
            </a:xfrm>
            <a:grpFill/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D3FBD0E7-31A0-F94A-BD70-EBF27530379E}"/>
                  </a:ext>
                </a:extLst>
              </p:cNvPr>
              <p:cNvSpPr/>
              <p:nvPr/>
            </p:nvSpPr>
            <p:spPr>
              <a:xfrm>
                <a:off x="754380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828E8659-FD62-734C-BAE4-77F5877C8AAB}"/>
                  </a:ext>
                </a:extLst>
              </p:cNvPr>
              <p:cNvSpPr/>
              <p:nvPr/>
            </p:nvSpPr>
            <p:spPr>
              <a:xfrm>
                <a:off x="767468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6EB55D90-3D86-974E-B5BE-1EF1542D5823}"/>
                  </a:ext>
                </a:extLst>
              </p:cNvPr>
              <p:cNvSpPr/>
              <p:nvPr/>
            </p:nvSpPr>
            <p:spPr>
              <a:xfrm>
                <a:off x="780557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DA2F6D66-F094-5941-BBC4-DFF532EA8A01}"/>
                  </a:ext>
                </a:extLst>
              </p:cNvPr>
              <p:cNvSpPr/>
              <p:nvPr/>
            </p:nvSpPr>
            <p:spPr>
              <a:xfrm>
                <a:off x="793645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190B44F1-1E8C-2B4E-A240-6FD37C76051F}"/>
                  </a:ext>
                </a:extLst>
              </p:cNvPr>
              <p:cNvSpPr/>
              <p:nvPr/>
            </p:nvSpPr>
            <p:spPr>
              <a:xfrm>
                <a:off x="8067340" y="416851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1A77F22-CD46-2242-A891-03E53836616E}"/>
                </a:ext>
              </a:extLst>
            </p:cNvPr>
            <p:cNvGrpSpPr/>
            <p:nvPr/>
          </p:nvGrpSpPr>
          <p:grpSpPr>
            <a:xfrm>
              <a:off x="7543800" y="530956"/>
              <a:ext cx="590775" cy="67236"/>
              <a:chOff x="7543800" y="531597"/>
              <a:chExt cx="590775" cy="67236"/>
            </a:xfrm>
            <a:grpFill/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8130E007-CA66-D641-82BF-0E7F3AED0738}"/>
                  </a:ext>
                </a:extLst>
              </p:cNvPr>
              <p:cNvSpPr/>
              <p:nvPr/>
            </p:nvSpPr>
            <p:spPr>
              <a:xfrm>
                <a:off x="754380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367D476D-5953-CD4B-88E4-15D729FF19B0}"/>
                  </a:ext>
                </a:extLst>
              </p:cNvPr>
              <p:cNvSpPr/>
              <p:nvPr/>
            </p:nvSpPr>
            <p:spPr>
              <a:xfrm>
                <a:off x="767468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AC75BE9D-7E96-854D-A01D-AE21601033E9}"/>
                  </a:ext>
                </a:extLst>
              </p:cNvPr>
              <p:cNvSpPr/>
              <p:nvPr/>
            </p:nvSpPr>
            <p:spPr>
              <a:xfrm>
                <a:off x="780557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E64E24A2-C705-6D42-83FE-170C07AC936B}"/>
                  </a:ext>
                </a:extLst>
              </p:cNvPr>
              <p:cNvSpPr/>
              <p:nvPr/>
            </p:nvSpPr>
            <p:spPr>
              <a:xfrm>
                <a:off x="793645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9E99AB5-FA5F-BC40-9EE2-4700BCEDFA37}"/>
                  </a:ext>
                </a:extLst>
              </p:cNvPr>
              <p:cNvSpPr/>
              <p:nvPr/>
            </p:nvSpPr>
            <p:spPr>
              <a:xfrm>
                <a:off x="8067340" y="53159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E7BFB8A-7AA7-B048-8829-1AB01E305AF0}"/>
                </a:ext>
              </a:extLst>
            </p:cNvPr>
            <p:cNvGrpSpPr/>
            <p:nvPr/>
          </p:nvGrpSpPr>
          <p:grpSpPr>
            <a:xfrm>
              <a:off x="7543800" y="646343"/>
              <a:ext cx="590775" cy="67236"/>
              <a:chOff x="7543800" y="646343"/>
              <a:chExt cx="590775" cy="67236"/>
            </a:xfrm>
            <a:grpFill/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C159488D-2C14-4C46-AAFA-07834965055F}"/>
                  </a:ext>
                </a:extLst>
              </p:cNvPr>
              <p:cNvSpPr/>
              <p:nvPr/>
            </p:nvSpPr>
            <p:spPr>
              <a:xfrm>
                <a:off x="754380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85CC224E-6F7F-8741-8D82-5728A5B414C9}"/>
                  </a:ext>
                </a:extLst>
              </p:cNvPr>
              <p:cNvSpPr/>
              <p:nvPr/>
            </p:nvSpPr>
            <p:spPr>
              <a:xfrm>
                <a:off x="767468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118A8A83-0307-2B47-9FC8-157B5CD3C696}"/>
                  </a:ext>
                </a:extLst>
              </p:cNvPr>
              <p:cNvSpPr/>
              <p:nvPr/>
            </p:nvSpPr>
            <p:spPr>
              <a:xfrm>
                <a:off x="780557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683E58EC-55E2-434B-B722-5DBE8A13F37C}"/>
                  </a:ext>
                </a:extLst>
              </p:cNvPr>
              <p:cNvSpPr/>
              <p:nvPr/>
            </p:nvSpPr>
            <p:spPr>
              <a:xfrm>
                <a:off x="793645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09B6F27C-DA8B-1043-8A3A-33E5826F3060}"/>
                  </a:ext>
                </a:extLst>
              </p:cNvPr>
              <p:cNvSpPr/>
              <p:nvPr/>
            </p:nvSpPr>
            <p:spPr>
              <a:xfrm>
                <a:off x="8067340" y="64634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4" name="Title 1">
            <a:extLst>
              <a:ext uri="{FF2B5EF4-FFF2-40B4-BE49-F238E27FC236}">
                <a16:creationId xmlns:a16="http://schemas.microsoft.com/office/drawing/2014/main" id="{6427E4E8-5D51-204C-849F-C9236A62C23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8927" y="1371600"/>
            <a:ext cx="4615014" cy="1640898"/>
          </a:xfrm>
        </p:spPr>
        <p:txBody>
          <a:bodyPr anchor="t"/>
          <a:lstStyle>
            <a:lvl1pPr algn="l">
              <a:lnSpc>
                <a:spcPct val="80000"/>
              </a:lnSpc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/>
              <a:t>This slide is used to highlight some form of content </a:t>
            </a:r>
          </a:p>
        </p:txBody>
      </p:sp>
      <p:sp>
        <p:nvSpPr>
          <p:cNvPr id="85" name="Picture Placeholder 4">
            <a:extLst>
              <a:ext uri="{FF2B5EF4-FFF2-40B4-BE49-F238E27FC236}">
                <a16:creationId xmlns:a16="http://schemas.microsoft.com/office/drawing/2014/main" id="{848A26CC-5521-DD47-862F-3B77250C5E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33057" y="469931"/>
            <a:ext cx="4257670" cy="6388059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86" name="Picture Placeholder 9">
            <a:extLst>
              <a:ext uri="{FF2B5EF4-FFF2-40B4-BE49-F238E27FC236}">
                <a16:creationId xmlns:a16="http://schemas.microsoft.com/office/drawing/2014/main" id="{9FAD2C67-689A-3C4A-8CE9-C88D63CA96A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68927" y="5402146"/>
            <a:ext cx="3086115" cy="966114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Select Logo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1E887DE2-31FB-5E44-AC0C-85A687E031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68425" y="3291944"/>
            <a:ext cx="4386263" cy="664797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Add a sentence of descriptive text if needed.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00AD913-FAAC-E84F-88B3-64FD916E2AC3}"/>
              </a:ext>
            </a:extLst>
          </p:cNvPr>
          <p:cNvSpPr txBox="1"/>
          <p:nvPr userDrawn="1"/>
        </p:nvSpPr>
        <p:spPr>
          <a:xfrm rot="16200000">
            <a:off x="-966073" y="3123149"/>
            <a:ext cx="2953373" cy="13849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US" sz="900" kern="800" spc="200" baseline="0">
                <a:solidFill>
                  <a:schemeClr val="tx2"/>
                </a:solidFill>
              </a:rPr>
              <a:t>DECK TITLE OR OTHER (EDIT ON MASTER)</a:t>
            </a:r>
          </a:p>
        </p:txBody>
      </p:sp>
    </p:spTree>
    <p:extLst>
      <p:ext uri="{BB962C8B-B14F-4D97-AF65-F5344CB8AC3E}">
        <p14:creationId xmlns:p14="http://schemas.microsoft.com/office/powerpoint/2010/main" val="20181543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208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171F258-1A68-4C4E-8346-5C0E931AB528}"/>
              </a:ext>
            </a:extLst>
          </p:cNvPr>
          <p:cNvSpPr txBox="1"/>
          <p:nvPr userDrawn="1"/>
        </p:nvSpPr>
        <p:spPr>
          <a:xfrm>
            <a:off x="1143000" y="585180"/>
            <a:ext cx="4683642" cy="184666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30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DECK TITLE (EDIT ON MASTER SLIDE)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F1D458-D634-BC49-B5AD-B81F54D6E388}"/>
              </a:ext>
            </a:extLst>
          </p:cNvPr>
          <p:cNvGrpSpPr/>
          <p:nvPr userDrawn="1"/>
        </p:nvGrpSpPr>
        <p:grpSpPr>
          <a:xfrm>
            <a:off x="488347" y="633791"/>
            <a:ext cx="175450" cy="136055"/>
            <a:chOff x="11343190" y="687636"/>
            <a:chExt cx="274320" cy="212725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98ECBF-783D-124F-A764-236EEB0DC6A0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725DF0-2BCF-8249-AAC5-78F7F594315F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89B61B6-9BDB-FB44-B378-F96AFB860B19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56B7EE8-1931-C649-B12A-9B07F0D0D25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C67885-D7EC-F54D-9FA7-B74104BB22BA}"/>
              </a:ext>
            </a:extLst>
          </p:cNvPr>
          <p:cNvCxnSpPr>
            <a:cxnSpLocks/>
          </p:cNvCxnSpPr>
          <p:nvPr userDrawn="1"/>
        </p:nvCxnSpPr>
        <p:spPr>
          <a:xfrm>
            <a:off x="576072" y="914400"/>
            <a:ext cx="0" cy="5029200"/>
          </a:xfrm>
          <a:prstGeom prst="line">
            <a:avLst/>
          </a:prstGeom>
          <a:ln w="12700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486BE32-D590-3242-B4C4-A6516619FF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3000" y="4197583"/>
            <a:ext cx="3441700" cy="1746017"/>
          </a:xfrm>
          <a:solidFill>
            <a:schemeClr val="accent1"/>
          </a:solidFill>
        </p:spPr>
        <p:txBody>
          <a:bodyPr lIns="182880" tIns="182880" rIns="182880" bIns="182880" anchor="ctr">
            <a:noAutofit/>
          </a:bodyPr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 algn="ctr">
              <a:buNone/>
              <a:defRPr>
                <a:solidFill>
                  <a:schemeClr val="bg1"/>
                </a:solidFill>
              </a:defRPr>
            </a:lvl2pPr>
            <a:lvl3pPr algn="ctr">
              <a:buNone/>
              <a:defRPr>
                <a:solidFill>
                  <a:schemeClr val="bg1"/>
                </a:solidFill>
              </a:defRPr>
            </a:lvl3pPr>
            <a:lvl4pPr algn="ctr">
              <a:buNone/>
              <a:defRPr>
                <a:solidFill>
                  <a:schemeClr val="bg1"/>
                </a:solidFill>
              </a:defRPr>
            </a:lvl4pPr>
            <a:lvl5pPr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1426F026-DBC2-9949-90BC-0C92D5573AF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79950" y="4197583"/>
            <a:ext cx="3441700" cy="1746017"/>
          </a:xfrm>
          <a:solidFill>
            <a:schemeClr val="accent1">
              <a:lumMod val="75000"/>
            </a:schemeClr>
          </a:solidFill>
        </p:spPr>
        <p:txBody>
          <a:bodyPr lIns="182880" tIns="182880" rIns="182880" bIns="182880" anchor="ctr">
            <a:noAutofit/>
          </a:bodyPr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 algn="ctr">
              <a:buNone/>
              <a:defRPr>
                <a:solidFill>
                  <a:schemeClr val="bg1"/>
                </a:solidFill>
              </a:defRPr>
            </a:lvl2pPr>
            <a:lvl3pPr algn="ctr">
              <a:buNone/>
              <a:defRPr>
                <a:solidFill>
                  <a:schemeClr val="bg1"/>
                </a:solidFill>
              </a:defRPr>
            </a:lvl3pPr>
            <a:lvl4pPr algn="ctr">
              <a:buNone/>
              <a:defRPr>
                <a:solidFill>
                  <a:schemeClr val="bg1"/>
                </a:solidFill>
              </a:defRPr>
            </a:lvl4pPr>
            <a:lvl5pPr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C062984B-9ED1-3A46-8503-74132E81CA7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16900" y="4197582"/>
            <a:ext cx="3441700" cy="1746017"/>
          </a:xfrm>
          <a:solidFill>
            <a:schemeClr val="accent1">
              <a:lumMod val="50000"/>
            </a:schemeClr>
          </a:solidFill>
        </p:spPr>
        <p:txBody>
          <a:bodyPr lIns="182880" tIns="182880" rIns="182880" bIns="182880" anchor="ctr">
            <a:noAutofit/>
          </a:bodyPr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 algn="ctr">
              <a:buNone/>
              <a:defRPr>
                <a:solidFill>
                  <a:schemeClr val="bg1"/>
                </a:solidFill>
              </a:defRPr>
            </a:lvl2pPr>
            <a:lvl3pPr algn="ctr">
              <a:buNone/>
              <a:defRPr>
                <a:solidFill>
                  <a:schemeClr val="bg1"/>
                </a:solidFill>
              </a:defRPr>
            </a:lvl3pPr>
            <a:lvl4pPr algn="ctr">
              <a:buNone/>
              <a:defRPr>
                <a:solidFill>
                  <a:schemeClr val="bg1"/>
                </a:solidFill>
              </a:defRPr>
            </a:lvl4pPr>
            <a:lvl5pPr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1ED4185-8286-4D41-8494-C7D287B022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43000" y="1502154"/>
            <a:ext cx="3441700" cy="2695431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48B7F9AA-734B-ED43-8307-D6087385EB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79950" y="1502153"/>
            <a:ext cx="3441700" cy="2695431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A5457519-2E4B-294B-8BAA-F05DD257942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16900" y="1502152"/>
            <a:ext cx="3441700" cy="2695431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C05256AA-EDDE-9E4F-BD42-D7A266ADD57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62939" y="457695"/>
            <a:ext cx="1895661" cy="456706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Select Logo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31C44B8-32F8-184E-AFD1-1445430000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3000" y="914400"/>
            <a:ext cx="10515600" cy="443198"/>
          </a:xfrm>
        </p:spPr>
        <p:txBody>
          <a:bodyPr/>
          <a:lstStyle/>
          <a:p>
            <a:r>
              <a:rPr lang="en-US"/>
              <a:t>Click to add one-line slide title</a:t>
            </a:r>
          </a:p>
        </p:txBody>
      </p:sp>
    </p:spTree>
    <p:extLst>
      <p:ext uri="{BB962C8B-B14F-4D97-AF65-F5344CB8AC3E}">
        <p14:creationId xmlns:p14="http://schemas.microsoft.com/office/powerpoint/2010/main" val="5060544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208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132549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1143000"/>
            <a:ext cx="10515600" cy="4431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1825625"/>
            <a:ext cx="10515600" cy="1364476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452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8" r:id="rId2"/>
    <p:sldLayoutId id="2147483675" r:id="rId3"/>
    <p:sldLayoutId id="2147483676" r:id="rId4"/>
    <p:sldLayoutId id="2147483680" r:id="rId5"/>
    <p:sldLayoutId id="2147483681" r:id="rId6"/>
    <p:sldLayoutId id="2147483674" r:id="rId7"/>
    <p:sldLayoutId id="2147483679" r:id="rId8"/>
    <p:sldLayoutId id="2147483677" r:id="rId9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>
          <a:solidFill>
            <a:schemeClr val="tx2"/>
          </a:solidFill>
          <a:latin typeface="+mj-lt"/>
          <a:ea typeface="+mj-ea"/>
          <a:cs typeface="Sabon Next LT" panose="020005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Wingdings" pitchFamily="2" charset="2"/>
        <a:buChar char="§"/>
        <a:defRPr sz="1600" b="0" i="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defRPr sz="1600" b="0" i="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defRPr sz="1600" b="0" i="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defRPr sz="1600" b="0" i="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defRPr sz="1600" b="0" i="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eb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745A4F5-945D-424B-98B8-D850D50218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Kathryn Smith, Drew York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37E37-9D23-CA41-AD45-ABD04EFEF6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</a:pPr>
            <a:r>
              <a:rPr lang="en-US">
                <a:latin typeface="+mn-lt"/>
              </a:rPr>
              <a:t>CPSC 8570-843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6C6D95D-3764-8E43-B2B5-CE61278540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8927" y="1371600"/>
            <a:ext cx="4615014" cy="2166747"/>
          </a:xfrm>
        </p:spPr>
        <p:txBody>
          <a:bodyPr/>
          <a:lstStyle/>
          <a:p>
            <a:r>
              <a:rPr lang="en-US" sz="4400"/>
              <a:t>“</a:t>
            </a:r>
            <a:r>
              <a:rPr lang="en-US" sz="4400" err="1"/>
              <a:t>ARMy</a:t>
            </a:r>
            <a:r>
              <a:rPr lang="en-US" sz="4400"/>
              <a:t> Fuzzing”: Efficient Fuzzing on Commodity, Portable Devices</a:t>
            </a:r>
          </a:p>
        </p:txBody>
      </p:sp>
      <p:pic>
        <p:nvPicPr>
          <p:cNvPr id="18" name="Picture Placeholder 17" descr="Diagram&#10;&#10;Description automatically generated">
            <a:extLst>
              <a:ext uri="{FF2B5EF4-FFF2-40B4-BE49-F238E27FC236}">
                <a16:creationId xmlns:a16="http://schemas.microsoft.com/office/drawing/2014/main" id="{EE6ADCD0-5847-DDEC-EA4B-1AE8CCF6D8D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585" r="1585"/>
          <a:stretch>
            <a:fillRect/>
          </a:stretch>
        </p:blipFill>
        <p:spPr/>
      </p:pic>
      <p:pic>
        <p:nvPicPr>
          <p:cNvPr id="16" name="Picture Placeholder 15" descr="A picture containing text&#10;&#10;Description automatically generated">
            <a:extLst>
              <a:ext uri="{FF2B5EF4-FFF2-40B4-BE49-F238E27FC236}">
                <a16:creationId xmlns:a16="http://schemas.microsoft.com/office/drawing/2014/main" id="{45B8EE8F-D963-88AE-0C04-73243A0981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-5554" b="-5554"/>
          <a:stretch/>
        </p:blipFill>
        <p:spPr/>
      </p:pic>
    </p:spTree>
    <p:extLst>
      <p:ext uri="{BB962C8B-B14F-4D97-AF65-F5344CB8AC3E}">
        <p14:creationId xmlns:p14="http://schemas.microsoft.com/office/powerpoint/2010/main" val="282540209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B1D28-0155-6978-4966-C667F1497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Motivations</a:t>
            </a:r>
          </a:p>
        </p:txBody>
      </p:sp>
      <p:pic>
        <p:nvPicPr>
          <p:cNvPr id="6" name="Picture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B490E4DF-C64B-1AD2-6B66-A7C25FCAA66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3454" r="-3454"/>
          <a:stretch/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BAFCA-A726-1E3B-E19D-0839FBF2E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502152"/>
            <a:ext cx="8507896" cy="504958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/>
              <a:t>Working Title:</a:t>
            </a:r>
            <a:r>
              <a:rPr lang="en-US"/>
              <a:t> “</a:t>
            </a:r>
            <a:r>
              <a:rPr lang="en-US" err="1"/>
              <a:t>ARMy</a:t>
            </a:r>
            <a:r>
              <a:rPr lang="en-US"/>
              <a:t> Fuzzing:” Metrics for comparably Efficient Fuzzing on Commodity, Portable [ARM64] Devices.</a:t>
            </a:r>
            <a:endParaRPr lang="en-US" u="sng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/>
              <a:t>Problem statement:</a:t>
            </a:r>
            <a:r>
              <a:rPr lang="en-US"/>
              <a:t> We seek to confirm the effectiveness of </a:t>
            </a:r>
            <a:r>
              <a:rPr lang="en-US" i="1" err="1"/>
              <a:t>autofz</a:t>
            </a:r>
            <a:r>
              <a:rPr lang="en-US"/>
              <a:t> on commodity, portable ARM64 devices. We also seek to identify at least </a:t>
            </a:r>
            <a:r>
              <a:rPr lang="en-US" dirty="0"/>
              <a:t>1 </a:t>
            </a:r>
            <a:r>
              <a:rPr lang="en-US"/>
              <a:t>alternate metric for efficient </a:t>
            </a:r>
            <a:r>
              <a:rPr lang="en-US" err="1"/>
              <a:t>fuzzer</a:t>
            </a:r>
            <a:r>
              <a:rPr lang="en-US"/>
              <a:t> selection.</a:t>
            </a:r>
            <a:endParaRPr lang="en-US" u="sng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/>
              <a:t>Background:</a:t>
            </a:r>
            <a:r>
              <a:rPr lang="en-US"/>
              <a:t> [4]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The popularity of fuzzing has grown over time, used to identify </a:t>
            </a:r>
            <a:r>
              <a:rPr lang="en-US" u="sng"/>
              <a:t>defects</a:t>
            </a:r>
            <a:r>
              <a:rPr lang="en-US"/>
              <a:t> and even </a:t>
            </a:r>
            <a:r>
              <a:rPr lang="en-US" u="sng"/>
              <a:t>vulnerabilities</a:t>
            </a:r>
            <a:r>
              <a:rPr lang="en-US"/>
              <a:t> in software.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Given diversity of </a:t>
            </a:r>
            <a:r>
              <a:rPr lang="en-US" err="1"/>
              <a:t>fuzzers</a:t>
            </a:r>
            <a:r>
              <a:rPr lang="en-US"/>
              <a:t>, selecting the best tool can be difficult.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YU-FU, F., LEE, J. AND KIM, T. 2023 proposed a tool, </a:t>
            </a:r>
            <a:r>
              <a:rPr lang="en-US" i="1" err="1"/>
              <a:t>autofz</a:t>
            </a:r>
            <a:r>
              <a:rPr lang="en-US"/>
              <a:t>, to achieve the most optimal fuzzing results from </a:t>
            </a:r>
            <a:r>
              <a:rPr lang="en-US" u="sng"/>
              <a:t>multiple fuzzing tools</a:t>
            </a:r>
            <a:r>
              <a:rPr lang="en-US"/>
              <a:t>. Their work:</a:t>
            </a:r>
          </a:p>
          <a:p>
            <a:pPr marL="1485900" lvl="2" indent="-342900">
              <a:buFont typeface="+mj-lt"/>
              <a:buAutoNum type="arabicPeriod"/>
            </a:pPr>
            <a:r>
              <a:rPr lang="en-US"/>
              <a:t>“dynamically deploy[s] different sets of </a:t>
            </a:r>
            <a:r>
              <a:rPr lang="en-US" err="1"/>
              <a:t>fuzzers</a:t>
            </a:r>
            <a:r>
              <a:rPr lang="en-US"/>
              <a:t> per workload based on the </a:t>
            </a:r>
            <a:r>
              <a:rPr lang="en-US" err="1"/>
              <a:t>fuzzer</a:t>
            </a:r>
            <a:r>
              <a:rPr lang="en-US"/>
              <a:t> evaluation[(AFL bitmap trends)] at runtime”</a:t>
            </a:r>
          </a:p>
          <a:p>
            <a:pPr marL="1485900" lvl="2" indent="-342900">
              <a:buFont typeface="+mj-lt"/>
              <a:buAutoNum type="arabicPeriod"/>
            </a:pPr>
            <a:r>
              <a:rPr lang="en-US"/>
              <a:t>Require significant system resources (AMD Ryzen 9 3900 (12C/24T), 32 GB RAM, and 512 GB SSD disk space)</a:t>
            </a:r>
          </a:p>
          <a:p>
            <a:pPr marL="1485900" lvl="2" indent="-342900">
              <a:buFont typeface="+mj-lt"/>
              <a:buAutoNum type="arabicPeriod"/>
            </a:pPr>
            <a:r>
              <a:rPr lang="en-US"/>
              <a:t>Uses </a:t>
            </a:r>
            <a:r>
              <a:rPr lang="en-US" u="sng"/>
              <a:t>one</a:t>
            </a:r>
            <a:r>
              <a:rPr lang="en-US"/>
              <a:t> metric for </a:t>
            </a:r>
            <a:r>
              <a:rPr lang="en-US" err="1"/>
              <a:t>fuzzer</a:t>
            </a:r>
            <a:r>
              <a:rPr lang="en-US"/>
              <a:t> selection (AFL bitmap)</a:t>
            </a:r>
          </a:p>
          <a:p>
            <a:pPr marL="1485900" lvl="2" indent="-342900">
              <a:buFont typeface="+mj-lt"/>
              <a:buAutoNum type="arabicPeriod"/>
            </a:pPr>
            <a:r>
              <a:rPr lang="en-US"/>
              <a:t>Demonstrated on x86_64/AMD64 architecture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Similar approach is </a:t>
            </a:r>
            <a:r>
              <a:rPr lang="en-US" i="1"/>
              <a:t>collaborative fuzzing</a:t>
            </a:r>
            <a:r>
              <a:rPr lang="en-US"/>
              <a:t>, which requires prior knowledge for selection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EC3972-C656-6A59-8068-39264091E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8200" y="1803400"/>
            <a:ext cx="1930400" cy="3251200"/>
          </a:xfrm>
          <a:prstGeom prst="rect">
            <a:avLst/>
          </a:prstGeom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CF89ABBD-AC7D-F861-DF5B-04848F23FBB5}"/>
              </a:ext>
            </a:extLst>
          </p:cNvPr>
          <p:cNvSpPr txBox="1">
            <a:spLocks/>
          </p:cNvSpPr>
          <p:nvPr/>
        </p:nvSpPr>
        <p:spPr>
          <a:xfrm>
            <a:off x="9728200" y="5054600"/>
            <a:ext cx="541045" cy="2215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itchFamily="2" charset="2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600"/>
              </a:spcAft>
              <a:buClr>
                <a:schemeClr val="accent2"/>
              </a:buClr>
              <a:buFont typeface="System Font Regular"/>
              <a:buChar char="-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Wingdings" pitchFamily="2" charset="2"/>
              <a:buChar char="§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Wingdings" pitchFamily="2" charset="2"/>
              <a:buChar char="§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419076227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380E6-D2D7-AFCD-4A15-1594F6781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14E55-68A9-32BD-6871-E835D8B5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Research Plan</a:t>
            </a:r>
          </a:p>
        </p:txBody>
      </p:sp>
      <p:pic>
        <p:nvPicPr>
          <p:cNvPr id="6" name="Picture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350D56EF-3D71-E33F-9119-29B1E58FDA8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3454" r="-3454"/>
          <a:stretch/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65C6CC-A5B0-86A7-8B89-AB8B69C12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512091"/>
            <a:ext cx="6909955" cy="504599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u="sng"/>
              <a:t>January/February 2024:</a:t>
            </a:r>
            <a:endParaRPr lang="en-US"/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Rebuild </a:t>
            </a:r>
            <a:r>
              <a:rPr lang="en-US" i="1" err="1"/>
              <a:t>autofz</a:t>
            </a:r>
            <a:r>
              <a:rPr lang="en-US"/>
              <a:t> software in Ubuntu 22.04.3 LTS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Validate defect findings in </a:t>
            </a:r>
            <a:r>
              <a:rPr lang="en-US" u="sng"/>
              <a:t>at least two software</a:t>
            </a:r>
            <a:r>
              <a:rPr lang="en-US"/>
              <a:t> packages in [4] YU-FU, F., LEE, J. AND KIM, T. 2023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Identify </a:t>
            </a:r>
            <a:r>
              <a:rPr lang="en-US" u="sng"/>
              <a:t>potential alternate metrics</a:t>
            </a:r>
            <a:r>
              <a:rPr lang="en-US"/>
              <a:t> [3]; Identify any </a:t>
            </a:r>
            <a:r>
              <a:rPr lang="en-US" u="sng"/>
              <a:t>required external libraries</a:t>
            </a:r>
          </a:p>
          <a:p>
            <a:pPr marL="342900" indent="-342900">
              <a:buFont typeface="+mj-lt"/>
              <a:buAutoNum type="arabicPeriod"/>
            </a:pPr>
            <a:r>
              <a:rPr lang="en-US" u="sng"/>
              <a:t>March 2024: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Present status and findings (March 5 – 7)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Evaluate </a:t>
            </a:r>
            <a:r>
              <a:rPr lang="en-US" u="sng"/>
              <a:t>performance</a:t>
            </a:r>
            <a:r>
              <a:rPr lang="en-US"/>
              <a:t> and </a:t>
            </a:r>
            <a:r>
              <a:rPr lang="en-US" u="sng" dirty="0"/>
              <a:t>efficiency</a:t>
            </a:r>
            <a:r>
              <a:rPr lang="en-US"/>
              <a:t> of alternate metric(s) against </a:t>
            </a:r>
            <a:r>
              <a:rPr lang="en-US" u="sng"/>
              <a:t>AFL bitmap </a:t>
            </a:r>
            <a:r>
              <a:rPr lang="en-US" i="1" u="sng"/>
              <a:t>trends</a:t>
            </a:r>
          </a:p>
          <a:p>
            <a:pPr marL="342900" indent="-342900">
              <a:buFont typeface="+mj-lt"/>
              <a:buAutoNum type="arabicPeriod"/>
            </a:pPr>
            <a:r>
              <a:rPr lang="en-US" u="sng"/>
              <a:t>April 2024: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Complete Evaluations and Compile Results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Complete Paper and Presentation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Present Results (April 23 – 25)</a:t>
            </a:r>
          </a:p>
          <a:p>
            <a:pPr marL="342900" indent="-342900">
              <a:buFont typeface="+mj-lt"/>
              <a:buAutoNum type="arabicPeriod"/>
            </a:pPr>
            <a:r>
              <a:rPr lang="en-US" u="sng"/>
              <a:t>May 2024:</a:t>
            </a:r>
          </a:p>
          <a:p>
            <a:pPr marL="1028700" lvl="1" indent="-342900">
              <a:buFont typeface="+mj-lt"/>
              <a:buAutoNum type="arabicPeriod"/>
            </a:pPr>
            <a:r>
              <a:rPr lang="en-US"/>
              <a:t>Submit Paper (May 2)</a:t>
            </a:r>
          </a:p>
        </p:txBody>
      </p:sp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CE6D54A4-54F5-38BF-FE0A-7059E86055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44" t="10502" r="22431" b="9926"/>
          <a:stretch/>
        </p:blipFill>
        <p:spPr>
          <a:xfrm>
            <a:off x="8052955" y="1719831"/>
            <a:ext cx="3605645" cy="3418338"/>
          </a:xfrm>
          <a:prstGeom prst="rect">
            <a:avLst/>
          </a:prstGeom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6C98E13F-4A6C-0EB1-0748-997471BF3201}"/>
              </a:ext>
            </a:extLst>
          </p:cNvPr>
          <p:cNvSpPr txBox="1">
            <a:spLocks/>
          </p:cNvSpPr>
          <p:nvPr/>
        </p:nvSpPr>
        <p:spPr>
          <a:xfrm>
            <a:off x="8052955" y="5183331"/>
            <a:ext cx="541045" cy="2215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Wingdings" pitchFamily="2" charset="2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600"/>
              </a:spcAft>
              <a:buClr>
                <a:schemeClr val="accent2"/>
              </a:buClr>
              <a:buFont typeface="Wingdings" pitchFamily="2" charset="2"/>
              <a:buChar char="§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600"/>
              </a:spcAft>
              <a:buClr>
                <a:schemeClr val="accent2"/>
              </a:buClr>
              <a:buFont typeface="System Font Regular"/>
              <a:buChar char="-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Wingdings" pitchFamily="2" charset="2"/>
              <a:buChar char="§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Wingdings" pitchFamily="2" charset="2"/>
              <a:buChar char="§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386618624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87593-A678-8743-2B33-FABFEC304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82CCC-7376-22EB-0B2E-92450C2F7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pic>
        <p:nvPicPr>
          <p:cNvPr id="6" name="Picture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E6C5A255-D6A5-A0E5-4026-94D23059A3E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3454" r="-3454"/>
          <a:stretch/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7B737-70D4-A487-9651-696575ACA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512091"/>
            <a:ext cx="10515600" cy="2302169"/>
          </a:xfrm>
        </p:spPr>
        <p:txBody>
          <a:bodyPr/>
          <a:lstStyle/>
          <a:p>
            <a:r>
              <a:rPr lang="en-US"/>
              <a:t>[1] Anonymous 2019. AFL (</a:t>
            </a:r>
            <a:r>
              <a:rPr lang="en-US" err="1"/>
              <a:t>american</a:t>
            </a:r>
            <a:r>
              <a:rPr lang="en-US"/>
              <a:t> fuzzy lop). https://afl-1.readthedocs.io/</a:t>
            </a:r>
            <a:r>
              <a:rPr lang="en-US" err="1"/>
              <a:t>en</a:t>
            </a:r>
            <a:r>
              <a:rPr lang="en-US"/>
              <a:t>/latest/</a:t>
            </a:r>
            <a:r>
              <a:rPr lang="en-US" err="1"/>
              <a:t>index.html</a:t>
            </a:r>
            <a:r>
              <a:rPr lang="en-US"/>
              <a:t>.</a:t>
            </a:r>
            <a:br>
              <a:rPr lang="en-US"/>
            </a:br>
            <a:endParaRPr lang="en-US"/>
          </a:p>
          <a:p>
            <a:r>
              <a:rPr lang="en-US"/>
              <a:t>[2] Anonymous 2020. Apple unleashes M1 . https://</a:t>
            </a:r>
            <a:r>
              <a:rPr lang="en-US" err="1"/>
              <a:t>www.apple.com</a:t>
            </a:r>
            <a:r>
              <a:rPr lang="en-US"/>
              <a:t>/newsroom/2020/11/apple-unleashes-m1/.</a:t>
            </a:r>
            <a:br>
              <a:rPr lang="en-US"/>
            </a:br>
            <a:endParaRPr lang="en-US"/>
          </a:p>
          <a:p>
            <a:r>
              <a:rPr lang="en-US"/>
              <a:t>[3] ECEIZA, M., FLORES, J.L. AND ITURBE, M. 2023. Improving fuzzing assessment methods through the analysis of metrics and experimental conditions. Computers &amp; security 124, 102946. https://</a:t>
            </a:r>
            <a:r>
              <a:rPr lang="en-US" err="1"/>
              <a:t>dx.doi.org</a:t>
            </a:r>
            <a:r>
              <a:rPr lang="en-US"/>
              <a:t>/10.1016/j.cose.2022.102946.</a:t>
            </a:r>
            <a:br>
              <a:rPr lang="en-US"/>
            </a:br>
            <a:endParaRPr lang="en-US"/>
          </a:p>
          <a:p>
            <a:r>
              <a:rPr lang="en-US"/>
              <a:t>[4] YU-FU, F., LEE, J. AND KIM, T. 2023. </a:t>
            </a:r>
            <a:r>
              <a:rPr lang="en-US" err="1"/>
              <a:t>autofz</a:t>
            </a:r>
            <a:r>
              <a:rPr lang="en-US"/>
              <a:t>: Automated </a:t>
            </a:r>
            <a:r>
              <a:rPr lang="en-US" err="1"/>
              <a:t>Fuzzer</a:t>
            </a:r>
            <a:r>
              <a:rPr lang="en-US"/>
              <a:t> Composition at Runtime. </a:t>
            </a:r>
            <a:r>
              <a:rPr lang="en-US" err="1"/>
              <a:t>arXiv.org</a:t>
            </a:r>
            <a:r>
              <a:rPr lang="en-US"/>
              <a:t> 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3414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2_Office Theme">
  <a:themeElements>
    <a:clrScheme name="Custom 7">
      <a:dk1>
        <a:srgbClr val="000000"/>
      </a:dk1>
      <a:lt1>
        <a:srgbClr val="FFFFFF"/>
      </a:lt1>
      <a:dk2>
        <a:srgbClr val="2E1A47"/>
      </a:dk2>
      <a:lt2>
        <a:srgbClr val="E7E6E6"/>
      </a:lt2>
      <a:accent1>
        <a:srgbClr val="512C80"/>
      </a:accent1>
      <a:accent2>
        <a:srgbClr val="F56600"/>
      </a:accent2>
      <a:accent3>
        <a:srgbClr val="C8C9C7"/>
      </a:accent3>
      <a:accent4>
        <a:srgbClr val="EFDBB2"/>
      </a:accent4>
      <a:accent5>
        <a:srgbClr val="005EB8"/>
      </a:accent5>
      <a:accent6>
        <a:srgbClr val="00205B"/>
      </a:accent6>
      <a:hlink>
        <a:srgbClr val="546123"/>
      </a:hlink>
      <a:folHlink>
        <a:srgbClr val="B9470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D78F6EF7-5AEE-DF4A-9BFB-D5E188A73BA7}" vid="{5F5A4678-432B-E64C-985B-2C78EF11F7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E23C5BBDF2F7C4594F533557ABE7A91" ma:contentTypeVersion="18" ma:contentTypeDescription="Create a new document." ma:contentTypeScope="" ma:versionID="9f41ac8d9451d42ca93d8a4dd37cda4b">
  <xsd:schema xmlns:xsd="http://www.w3.org/2001/XMLSchema" xmlns:xs="http://www.w3.org/2001/XMLSchema" xmlns:p="http://schemas.microsoft.com/office/2006/metadata/properties" xmlns:ns2="3259dfc5-faeb-4e0d-9afa-7806f649d77a" xmlns:ns3="2fb62381-eca6-449a-b2cc-44a3e4eac3e3" targetNamespace="http://schemas.microsoft.com/office/2006/metadata/properties" ma:root="true" ma:fieldsID="b196a2bf1173825d1dc7f61f90269136" ns2:_="" ns3:_="">
    <xsd:import namespace="3259dfc5-faeb-4e0d-9afa-7806f649d77a"/>
    <xsd:import namespace="2fb62381-eca6-449a-b2cc-44a3e4eac3e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Photo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59dfc5-faeb-4e0d-9afa-7806f649d77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Photo" ma:index="21" nillable="true" ma:displayName="Photo" ma:format="Thumbnail" ma:internalName="Photo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b62381-eca6-449a-b2cc-44a3e4eac3e3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2b919d74-c728-4068-8130-1c138d5f5ddb}" ma:internalName="TaxCatchAll" ma:showField="CatchAllData" ma:web="2fb62381-eca6-449a-b2cc-44a3e4eac3e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2fb62381-eca6-449a-b2cc-44a3e4eac3e3">
      <UserInfo>
        <DisplayName>SharingLinks.89eaa434-f4b5-46c4-8af8-60a16ee04f88.OrganizationEdit.45543251-36fc-4f4c-a3dc-f60e55206d63</DisplayName>
        <AccountId>19</AccountId>
        <AccountType/>
      </UserInfo>
      <UserInfo>
        <DisplayName>Mitch Shue</DisplayName>
        <AccountId>1503</AccountId>
        <AccountType/>
      </UserInfo>
    </SharedWithUsers>
    <Photo xmlns="3259dfc5-faeb-4e0d-9afa-7806f649d77a" xsi:nil="true"/>
    <TaxCatchAll xmlns="2fb62381-eca6-449a-b2cc-44a3e4eac3e3" xsi:nil="true"/>
    <lcf76f155ced4ddcb4097134ff3c332f xmlns="3259dfc5-faeb-4e0d-9afa-7806f649d77a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6AD31D9-84FD-44E0-B0A9-07C52291107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5063CF-356B-4DD9-B6A6-8BACDCB7F3B7}">
  <ds:schemaRefs>
    <ds:schemaRef ds:uri="2fb62381-eca6-449a-b2cc-44a3e4eac3e3"/>
    <ds:schemaRef ds:uri="3259dfc5-faeb-4e0d-9afa-7806f649d77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0DF18DC-19D2-4B61-9808-9EAE5A92072B}">
  <ds:schemaRefs>
    <ds:schemaRef ds:uri="2fb62381-eca6-449a-b2cc-44a3e4eac3e3"/>
    <ds:schemaRef ds:uri="3259dfc5-faeb-4e0d-9afa-7806f649d77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2_Office Theme</Template>
  <TotalTime>0</TotalTime>
  <Words>481</Words>
  <Application>Microsoft Macintosh PowerPoint</Application>
  <PresentationFormat>Widescreen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Calibri</vt:lpstr>
      <vt:lpstr>Franklin Gothic Book</vt:lpstr>
      <vt:lpstr>Franklin Gothic Medium</vt:lpstr>
      <vt:lpstr>Sabon Next LT</vt:lpstr>
      <vt:lpstr>System Font Regular</vt:lpstr>
      <vt:lpstr>Trade Gothic LT Std</vt:lpstr>
      <vt:lpstr>Wingdings</vt:lpstr>
      <vt:lpstr>2_Office Theme</vt:lpstr>
      <vt:lpstr>“ARMy Fuzzing”: Efficient Fuzzing on Commodity, Portable Devices</vt:lpstr>
      <vt:lpstr>Research Motivations</vt:lpstr>
      <vt:lpstr>Research Plan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York</dc:creator>
  <cp:lastModifiedBy>Andrew York</cp:lastModifiedBy>
  <cp:revision>1</cp:revision>
  <dcterms:created xsi:type="dcterms:W3CDTF">2024-01-30T03:01:53Z</dcterms:created>
  <dcterms:modified xsi:type="dcterms:W3CDTF">2024-02-01T19:12:14Z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0x0101003E23C5BBDF2F7C4594F533557ABE7A91</vt:lpwstr>
  </property>
  <property fmtid="{D5CDD505-2E9C-101B-9397-08002B2CF9AE}" pid="3" name="MediaServiceImageTags">
    <vt:lpwstr/>
  </property>
</Properties>
</file>